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7"/>
  </p:notesMasterIdLst>
  <p:sldIdLst>
    <p:sldId id="256" r:id="rId2"/>
    <p:sldId id="267" r:id="rId3"/>
    <p:sldId id="258" r:id="rId4"/>
    <p:sldId id="279" r:id="rId5"/>
    <p:sldId id="343" r:id="rId6"/>
    <p:sldId id="290" r:id="rId7"/>
    <p:sldId id="312" r:id="rId8"/>
    <p:sldId id="272" r:id="rId9"/>
    <p:sldId id="342" r:id="rId10"/>
    <p:sldId id="306" r:id="rId11"/>
    <p:sldId id="344" r:id="rId12"/>
    <p:sldId id="345" r:id="rId13"/>
    <p:sldId id="257" r:id="rId14"/>
    <p:sldId id="298" r:id="rId15"/>
    <p:sldId id="282" r:id="rId16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18"/>
      <p:bold r:id="rId19"/>
    </p:embeddedFont>
    <p:embeddedFont>
      <p:font typeface="Fira Code Light" panose="020B0809050000020004" pitchFamily="49" charset="0"/>
      <p:regular r:id="rId20"/>
      <p:bold r:id="rId21"/>
    </p:embeddedFont>
    <p:embeddedFont>
      <p:font typeface="Oswald" panose="00000500000000000000" pitchFamily="2" charset="0"/>
      <p:regular r:id="rId22"/>
      <p:bold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Condensed Light" panose="02000000000000000000" pitchFamily="2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3BBE"/>
    <a:srgbClr val="E07A88"/>
    <a:srgbClr val="FFEA7D"/>
    <a:srgbClr val="24BFEB"/>
    <a:srgbClr val="F7F7F7"/>
    <a:srgbClr val="ED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B3C824-7E0F-4F1C-BEC2-20261B7BC6F5}">
  <a:tblStyle styleId="{D2B3C824-7E0F-4F1C-BEC2-20261B7BC6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4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f9d68ab4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f9d68ab4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fad8134ee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fad8134ee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fad8134eea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fad8134eea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0811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fad8134eea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fad8134eea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07983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65840171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65840171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f63248dfcf_0_1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f63248dfcf_0_1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fad8134eea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fad8134eea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f63248dfcf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f63248dfcf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fad8134eea_0_2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fad8134eea_0_2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gfad8134eea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Google Shape;1046;gfad8134eea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gfad8134eea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Google Shape;1046;gfad8134eea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6832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gfad8134eea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gfad8134eea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6" name="Google Shape;3426;gfad8134eea_0_2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7" name="Google Shape;3427;gfad8134eea_0_2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3106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26425" y="1317325"/>
            <a:ext cx="4087800" cy="16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26425" y="3090600"/>
            <a:ext cx="2966400" cy="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Fira Code Light"/>
                <a:ea typeface="Fira Code Light"/>
                <a:cs typeface="Fira Code Light"/>
                <a:sym typeface="Fira Code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" name="Google Shape;14;p2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6" name="Google Shape;16;p2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84" name="Google Shape;284;p2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285" name="Google Shape;285;p2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6" name="Google Shape;286;p2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287" name="Google Shape;287;p2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8" name="Google Shape;288;p2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289" name="Google Shape;289;p2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2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91" name="Google Shape;291;p2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292" name="Google Shape;292;p2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4" name="Google Shape;294;p25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" name="Google Shape;295;p25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25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97" name="Google Shape;297;p25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8" name="Google Shape;298;p25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" name="Google Shape;299;p25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00" name="Google Shape;300;p25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1" name="Google Shape;301;p25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02" name="Google Shape;302;p2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03" name="Google Shape;303;p2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4" name="Google Shape;304;p2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p2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08" name="Google Shape;308;p26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09" name="Google Shape;309;p26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0" name="Google Shape;310;p26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11" name="Google Shape;311;p26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2" name="Google Shape;312;p26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13" name="Google Shape;313;p26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26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15" name="Google Shape;315;p26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16" name="Google Shape;316;p26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6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8" name="Google Shape;318;p26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19" name="Google Shape;319;p2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20" name="Google Shape;320;p2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21" name="Google Shape;321;p2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" name="Google Shape;322;p2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23" name="Google Shape;323;p2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4" name="Google Shape;324;p2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25" name="Google Shape;325;p26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26" name="Google Shape;326;p26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327;p26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26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31" name="Google Shape;331;p2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32" name="Google Shape;332;p2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3" name="Google Shape;333;p2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34" name="Google Shape;334;p2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5" name="Google Shape;335;p2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36" name="Google Shape;336;p2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7" name="Google Shape;337;p2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38" name="Google Shape;338;p2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39" name="Google Shape;339;p2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1" name="Google Shape;341;p27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2" name="Google Shape;342;p27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3" name="Google Shape;343;p27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44" name="Google Shape;344;p27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45" name="Google Shape;345;p27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6" name="Google Shape;346;p27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47" name="Google Shape;347;p27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27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49" name="Google Shape;349;p2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50" name="Google Shape;350;p2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351;p2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2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3" name="Google Shape;353;p27"/>
          <p:cNvGrpSpPr/>
          <p:nvPr/>
        </p:nvGrpSpPr>
        <p:grpSpPr>
          <a:xfrm>
            <a:off x="1028975" y="1070563"/>
            <a:ext cx="2136214" cy="3002387"/>
            <a:chOff x="5380450" y="1070563"/>
            <a:chExt cx="2136214" cy="3002387"/>
          </a:xfrm>
        </p:grpSpPr>
        <p:sp>
          <p:nvSpPr>
            <p:cNvPr id="354" name="Google Shape;354;p27"/>
            <p:cNvSpPr/>
            <p:nvPr/>
          </p:nvSpPr>
          <p:spPr>
            <a:xfrm>
              <a:off x="6164625" y="1344650"/>
              <a:ext cx="1334100" cy="2405100"/>
            </a:xfrm>
            <a:prstGeom prst="roundRect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7"/>
            <p:cNvSpPr/>
            <p:nvPr/>
          </p:nvSpPr>
          <p:spPr>
            <a:xfrm>
              <a:off x="6298575" y="1546875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6298575" y="2078800"/>
              <a:ext cx="1066200" cy="999900"/>
            </a:xfrm>
            <a:prstGeom prst="roundRect">
              <a:avLst>
                <a:gd name="adj" fmla="val 7939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>
              <a:off x="6298575" y="3140800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6146677" y="1070563"/>
              <a:ext cx="1369987" cy="3002387"/>
            </a:xfrm>
            <a:custGeom>
              <a:avLst/>
              <a:gdLst/>
              <a:ahLst/>
              <a:cxnLst/>
              <a:rect l="l" t="t" r="r" b="b"/>
              <a:pathLst>
                <a:path w="20528" h="44988" extrusionOk="0">
                  <a:moveTo>
                    <a:pt x="10264" y="1252"/>
                  </a:moveTo>
                  <a:cubicBezTo>
                    <a:pt x="10544" y="1252"/>
                    <a:pt x="10773" y="1481"/>
                    <a:pt x="10773" y="1760"/>
                  </a:cubicBezTo>
                  <a:cubicBezTo>
                    <a:pt x="10773" y="2041"/>
                    <a:pt x="10544" y="2270"/>
                    <a:pt x="10264" y="2270"/>
                  </a:cubicBezTo>
                  <a:cubicBezTo>
                    <a:pt x="9985" y="2270"/>
                    <a:pt x="9755" y="2041"/>
                    <a:pt x="9755" y="1760"/>
                  </a:cubicBezTo>
                  <a:cubicBezTo>
                    <a:pt x="9755" y="1481"/>
                    <a:pt x="9985" y="1252"/>
                    <a:pt x="10264" y="1252"/>
                  </a:cubicBezTo>
                  <a:close/>
                  <a:moveTo>
                    <a:pt x="11765" y="3221"/>
                  </a:moveTo>
                  <a:cubicBezTo>
                    <a:pt x="11887" y="3221"/>
                    <a:pt x="11984" y="3317"/>
                    <a:pt x="11984" y="3435"/>
                  </a:cubicBezTo>
                  <a:cubicBezTo>
                    <a:pt x="11984" y="3557"/>
                    <a:pt x="11887" y="3648"/>
                    <a:pt x="11765" y="3648"/>
                  </a:cubicBezTo>
                  <a:lnTo>
                    <a:pt x="8763" y="3648"/>
                  </a:lnTo>
                  <a:cubicBezTo>
                    <a:pt x="8641" y="3648"/>
                    <a:pt x="8545" y="3557"/>
                    <a:pt x="8545" y="3435"/>
                  </a:cubicBezTo>
                  <a:cubicBezTo>
                    <a:pt x="8545" y="3379"/>
                    <a:pt x="8570" y="3324"/>
                    <a:pt x="8611" y="3282"/>
                  </a:cubicBezTo>
                  <a:cubicBezTo>
                    <a:pt x="8646" y="3247"/>
                    <a:pt x="8702" y="3221"/>
                    <a:pt x="8763" y="3221"/>
                  </a:cubicBezTo>
                  <a:close/>
                  <a:moveTo>
                    <a:pt x="19322" y="5541"/>
                  </a:moveTo>
                  <a:cubicBezTo>
                    <a:pt x="19536" y="5541"/>
                    <a:pt x="19708" y="5715"/>
                    <a:pt x="19708" y="5929"/>
                  </a:cubicBezTo>
                  <a:lnTo>
                    <a:pt x="19708" y="38902"/>
                  </a:lnTo>
                  <a:cubicBezTo>
                    <a:pt x="19708" y="39116"/>
                    <a:pt x="19536" y="39289"/>
                    <a:pt x="19322" y="39289"/>
                  </a:cubicBezTo>
                  <a:lnTo>
                    <a:pt x="1206" y="39289"/>
                  </a:lnTo>
                  <a:cubicBezTo>
                    <a:pt x="993" y="39289"/>
                    <a:pt x="820" y="39116"/>
                    <a:pt x="820" y="38902"/>
                  </a:cubicBezTo>
                  <a:lnTo>
                    <a:pt x="820" y="5929"/>
                  </a:lnTo>
                  <a:cubicBezTo>
                    <a:pt x="820" y="5715"/>
                    <a:pt x="993" y="5541"/>
                    <a:pt x="1206" y="5541"/>
                  </a:cubicBezTo>
                  <a:close/>
                  <a:moveTo>
                    <a:pt x="10264" y="40607"/>
                  </a:moveTo>
                  <a:cubicBezTo>
                    <a:pt x="11145" y="40607"/>
                    <a:pt x="11857" y="41314"/>
                    <a:pt x="11857" y="42190"/>
                  </a:cubicBezTo>
                  <a:cubicBezTo>
                    <a:pt x="11857" y="43064"/>
                    <a:pt x="11145" y="43777"/>
                    <a:pt x="10264" y="43777"/>
                  </a:cubicBezTo>
                  <a:cubicBezTo>
                    <a:pt x="9384" y="43777"/>
                    <a:pt x="8677" y="43064"/>
                    <a:pt x="8677" y="42190"/>
                  </a:cubicBezTo>
                  <a:cubicBezTo>
                    <a:pt x="8677" y="41314"/>
                    <a:pt x="9384" y="40607"/>
                    <a:pt x="10264" y="40607"/>
                  </a:cubicBezTo>
                  <a:close/>
                  <a:moveTo>
                    <a:pt x="2098" y="1"/>
                  </a:moveTo>
                  <a:cubicBezTo>
                    <a:pt x="943" y="1"/>
                    <a:pt x="1" y="926"/>
                    <a:pt x="1" y="2061"/>
                  </a:cubicBezTo>
                  <a:lnTo>
                    <a:pt x="1" y="42927"/>
                  </a:lnTo>
                  <a:cubicBezTo>
                    <a:pt x="1" y="44067"/>
                    <a:pt x="943" y="44987"/>
                    <a:pt x="2098" y="44987"/>
                  </a:cubicBezTo>
                  <a:lnTo>
                    <a:pt x="18432" y="44987"/>
                  </a:lnTo>
                  <a:cubicBezTo>
                    <a:pt x="19586" y="44987"/>
                    <a:pt x="20527" y="44067"/>
                    <a:pt x="20527" y="42927"/>
                  </a:cubicBezTo>
                  <a:lnTo>
                    <a:pt x="20527" y="2061"/>
                  </a:lnTo>
                  <a:cubicBezTo>
                    <a:pt x="20527" y="926"/>
                    <a:pt x="19586" y="1"/>
                    <a:pt x="18432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9" name="Google Shape;359;p27"/>
            <p:cNvGrpSpPr/>
            <p:nvPr/>
          </p:nvGrpSpPr>
          <p:grpSpPr>
            <a:xfrm>
              <a:off x="5380450" y="1200275"/>
              <a:ext cx="1386600" cy="449700"/>
              <a:chOff x="5270675" y="1411375"/>
              <a:chExt cx="1386600" cy="449700"/>
            </a:xfrm>
          </p:grpSpPr>
          <p:sp>
            <p:nvSpPr>
              <p:cNvPr id="360" name="Google Shape;360;p27"/>
              <p:cNvSpPr/>
              <p:nvPr/>
            </p:nvSpPr>
            <p:spPr>
              <a:xfrm>
                <a:off x="5270675" y="1411375"/>
                <a:ext cx="1386600" cy="4497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7"/>
              <p:cNvSpPr/>
              <p:nvPr/>
            </p:nvSpPr>
            <p:spPr>
              <a:xfrm>
                <a:off x="5370729" y="1459698"/>
                <a:ext cx="336576" cy="336718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4209" extrusionOk="0">
                    <a:moveTo>
                      <a:pt x="7104" y="0"/>
                    </a:moveTo>
                    <a:cubicBezTo>
                      <a:pt x="3186" y="0"/>
                      <a:pt x="0" y="3181"/>
                      <a:pt x="0" y="7099"/>
                    </a:cubicBezTo>
                    <a:cubicBezTo>
                      <a:pt x="0" y="9129"/>
                      <a:pt x="847" y="10953"/>
                      <a:pt x="2209" y="12247"/>
                    </a:cubicBezTo>
                    <a:cubicBezTo>
                      <a:pt x="3484" y="13466"/>
                      <a:pt x="5211" y="14208"/>
                      <a:pt x="7104" y="14208"/>
                    </a:cubicBezTo>
                    <a:cubicBezTo>
                      <a:pt x="8998" y="14208"/>
                      <a:pt x="10725" y="13466"/>
                      <a:pt x="12000" y="12247"/>
                    </a:cubicBezTo>
                    <a:cubicBezTo>
                      <a:pt x="13357" y="10948"/>
                      <a:pt x="14202" y="9129"/>
                      <a:pt x="14202" y="7099"/>
                    </a:cubicBezTo>
                    <a:cubicBezTo>
                      <a:pt x="14202" y="3181"/>
                      <a:pt x="11029" y="0"/>
                      <a:pt x="71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7"/>
              <p:cNvSpPr/>
              <p:nvPr/>
            </p:nvSpPr>
            <p:spPr>
              <a:xfrm>
                <a:off x="5433171" y="1520542"/>
                <a:ext cx="211691" cy="215028"/>
              </a:xfrm>
              <a:custGeom>
                <a:avLst/>
                <a:gdLst/>
                <a:ahLst/>
                <a:cxnLst/>
                <a:rect l="l" t="t" r="r" b="b"/>
                <a:pathLst>
                  <a:path w="21410" h="21753" extrusionOk="0">
                    <a:moveTo>
                      <a:pt x="10706" y="6083"/>
                    </a:moveTo>
                    <a:cubicBezTo>
                      <a:pt x="10835" y="6083"/>
                      <a:pt x="10966" y="6088"/>
                      <a:pt x="11098" y="6098"/>
                    </a:cubicBezTo>
                    <a:cubicBezTo>
                      <a:pt x="13419" y="6281"/>
                      <a:pt x="15307" y="8163"/>
                      <a:pt x="15491" y="10491"/>
                    </a:cubicBezTo>
                    <a:cubicBezTo>
                      <a:pt x="15709" y="13314"/>
                      <a:pt x="13478" y="15677"/>
                      <a:pt x="10700" y="15677"/>
                    </a:cubicBezTo>
                    <a:cubicBezTo>
                      <a:pt x="10574" y="15677"/>
                      <a:pt x="10447" y="15672"/>
                      <a:pt x="10320" y="15662"/>
                    </a:cubicBezTo>
                    <a:cubicBezTo>
                      <a:pt x="7991" y="15478"/>
                      <a:pt x="6109" y="13590"/>
                      <a:pt x="5927" y="11269"/>
                    </a:cubicBezTo>
                    <a:cubicBezTo>
                      <a:pt x="5702" y="8444"/>
                      <a:pt x="7927" y="6083"/>
                      <a:pt x="10706" y="6083"/>
                    </a:cubicBezTo>
                    <a:close/>
                    <a:moveTo>
                      <a:pt x="8134" y="0"/>
                    </a:moveTo>
                    <a:lnTo>
                      <a:pt x="7677" y="2883"/>
                    </a:lnTo>
                    <a:cubicBezTo>
                      <a:pt x="6808" y="3215"/>
                      <a:pt x="6006" y="3685"/>
                      <a:pt x="5304" y="4263"/>
                    </a:cubicBezTo>
                    <a:lnTo>
                      <a:pt x="2569" y="3215"/>
                    </a:lnTo>
                    <a:lnTo>
                      <a:pt x="1" y="7666"/>
                    </a:lnTo>
                    <a:lnTo>
                      <a:pt x="2271" y="9507"/>
                    </a:lnTo>
                    <a:cubicBezTo>
                      <a:pt x="2197" y="9953"/>
                      <a:pt x="2163" y="10411"/>
                      <a:pt x="2163" y="10879"/>
                    </a:cubicBezTo>
                    <a:cubicBezTo>
                      <a:pt x="2163" y="11343"/>
                      <a:pt x="2197" y="11806"/>
                      <a:pt x="2271" y="12252"/>
                    </a:cubicBezTo>
                    <a:lnTo>
                      <a:pt x="1" y="14089"/>
                    </a:lnTo>
                    <a:lnTo>
                      <a:pt x="2569" y="18545"/>
                    </a:lnTo>
                    <a:lnTo>
                      <a:pt x="5304" y="17497"/>
                    </a:lnTo>
                    <a:cubicBezTo>
                      <a:pt x="6006" y="18075"/>
                      <a:pt x="6808" y="18539"/>
                      <a:pt x="7677" y="18870"/>
                    </a:cubicBezTo>
                    <a:lnTo>
                      <a:pt x="8134" y="21753"/>
                    </a:lnTo>
                    <a:lnTo>
                      <a:pt x="13276" y="21753"/>
                    </a:lnTo>
                    <a:lnTo>
                      <a:pt x="13733" y="18870"/>
                    </a:lnTo>
                    <a:cubicBezTo>
                      <a:pt x="14604" y="18539"/>
                      <a:pt x="15404" y="18075"/>
                      <a:pt x="16114" y="17497"/>
                    </a:cubicBezTo>
                    <a:lnTo>
                      <a:pt x="18841" y="18545"/>
                    </a:lnTo>
                    <a:lnTo>
                      <a:pt x="21410" y="14089"/>
                    </a:lnTo>
                    <a:lnTo>
                      <a:pt x="19139" y="12252"/>
                    </a:lnTo>
                    <a:cubicBezTo>
                      <a:pt x="19213" y="11800"/>
                      <a:pt x="19253" y="11343"/>
                      <a:pt x="19253" y="10879"/>
                    </a:cubicBezTo>
                    <a:cubicBezTo>
                      <a:pt x="19253" y="10411"/>
                      <a:pt x="19213" y="9953"/>
                      <a:pt x="19139" y="9507"/>
                    </a:cubicBezTo>
                    <a:lnTo>
                      <a:pt x="21410" y="7666"/>
                    </a:lnTo>
                    <a:lnTo>
                      <a:pt x="18841" y="3215"/>
                    </a:lnTo>
                    <a:lnTo>
                      <a:pt x="16114" y="4263"/>
                    </a:lnTo>
                    <a:cubicBezTo>
                      <a:pt x="15404" y="3685"/>
                      <a:pt x="14604" y="3215"/>
                      <a:pt x="13733" y="2883"/>
                    </a:cubicBezTo>
                    <a:lnTo>
                      <a:pt x="132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3" name="Google Shape;363;p27"/>
              <p:cNvGrpSpPr/>
              <p:nvPr/>
            </p:nvGrpSpPr>
            <p:grpSpPr>
              <a:xfrm>
                <a:off x="5794626" y="1542600"/>
                <a:ext cx="706512" cy="187247"/>
                <a:chOff x="5784976" y="732725"/>
                <a:chExt cx="706512" cy="187247"/>
              </a:xfrm>
            </p:grpSpPr>
            <p:sp>
              <p:nvSpPr>
                <p:cNvPr id="364" name="Google Shape;364;p27"/>
                <p:cNvSpPr/>
                <p:nvPr/>
              </p:nvSpPr>
              <p:spPr>
                <a:xfrm>
                  <a:off x="5784987" y="73272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7"/>
                <p:cNvSpPr/>
                <p:nvPr/>
              </p:nvSpPr>
              <p:spPr>
                <a:xfrm>
                  <a:off x="5784987" y="80595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7"/>
                <p:cNvSpPr/>
                <p:nvPr/>
              </p:nvSpPr>
              <p:spPr>
                <a:xfrm>
                  <a:off x="5784976" y="879172"/>
                  <a:ext cx="4653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7" name="Google Shape;367;p27"/>
            <p:cNvGrpSpPr/>
            <p:nvPr/>
          </p:nvGrpSpPr>
          <p:grpSpPr>
            <a:xfrm>
              <a:off x="5573850" y="3355500"/>
              <a:ext cx="381600" cy="356700"/>
              <a:chOff x="1062200" y="3366813"/>
              <a:chExt cx="381600" cy="356700"/>
            </a:xfrm>
          </p:grpSpPr>
          <p:sp>
            <p:nvSpPr>
              <p:cNvPr id="368" name="Google Shape;368;p27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3DB0FD"/>
                  </a:gs>
                  <a:gs pos="100000">
                    <a:srgbClr val="308EF7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9" name="Google Shape;369;p27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370" name="Google Shape;370;p27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7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2" name="Google Shape;372;p27"/>
            <p:cNvGrpSpPr/>
            <p:nvPr/>
          </p:nvGrpSpPr>
          <p:grpSpPr>
            <a:xfrm rot="5400000">
              <a:off x="5462261" y="2839775"/>
              <a:ext cx="604800" cy="147600"/>
              <a:chOff x="7688649" y="828750"/>
              <a:chExt cx="604800" cy="147600"/>
            </a:xfrm>
          </p:grpSpPr>
          <p:sp>
            <p:nvSpPr>
              <p:cNvPr id="373" name="Google Shape;373;p27"/>
              <p:cNvSpPr/>
              <p:nvPr/>
            </p:nvSpPr>
            <p:spPr>
              <a:xfrm>
                <a:off x="81458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7"/>
              <p:cNvSpPr/>
              <p:nvPr/>
            </p:nvSpPr>
            <p:spPr>
              <a:xfrm>
                <a:off x="79172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FFF68E"/>
                  </a:gs>
                  <a:gs pos="100000">
                    <a:srgbClr val="FFD966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7"/>
              <p:cNvSpPr/>
              <p:nvPr/>
            </p:nvSpPr>
            <p:spPr>
              <a:xfrm>
                <a:off x="76886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8D90E1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27"/>
          <p:cNvGrpSpPr/>
          <p:nvPr/>
        </p:nvGrpSpPr>
        <p:grpSpPr>
          <a:xfrm>
            <a:off x="2282900" y="2966425"/>
            <a:ext cx="1710600" cy="263700"/>
            <a:chOff x="2282900" y="800475"/>
            <a:chExt cx="1710600" cy="263700"/>
          </a:xfrm>
        </p:grpSpPr>
        <p:sp>
          <p:nvSpPr>
            <p:cNvPr id="377" name="Google Shape;377;p27"/>
            <p:cNvSpPr/>
            <p:nvPr/>
          </p:nvSpPr>
          <p:spPr>
            <a:xfrm>
              <a:off x="2282900" y="800475"/>
              <a:ext cx="1710600" cy="263700"/>
            </a:xfrm>
            <a:prstGeom prst="roundRect">
              <a:avLst>
                <a:gd name="adj" fmla="val 28586"/>
              </a:avLst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2375150" y="844350"/>
              <a:ext cx="177653" cy="175796"/>
            </a:xfrm>
            <a:custGeom>
              <a:avLst/>
              <a:gdLst/>
              <a:ahLst/>
              <a:cxnLst/>
              <a:rect l="l" t="t" r="r" b="b"/>
              <a:pathLst>
                <a:path w="8321" h="8234" extrusionOk="0">
                  <a:moveTo>
                    <a:pt x="3359" y="1750"/>
                  </a:moveTo>
                  <a:cubicBezTo>
                    <a:pt x="3774" y="1750"/>
                    <a:pt x="4188" y="1908"/>
                    <a:pt x="4501" y="2220"/>
                  </a:cubicBezTo>
                  <a:cubicBezTo>
                    <a:pt x="4808" y="2527"/>
                    <a:pt x="4976" y="2931"/>
                    <a:pt x="4976" y="3360"/>
                  </a:cubicBezTo>
                  <a:cubicBezTo>
                    <a:pt x="4976" y="3795"/>
                    <a:pt x="4808" y="4199"/>
                    <a:pt x="4501" y="4500"/>
                  </a:cubicBezTo>
                  <a:cubicBezTo>
                    <a:pt x="4188" y="4815"/>
                    <a:pt x="3775" y="4973"/>
                    <a:pt x="3362" y="4973"/>
                  </a:cubicBezTo>
                  <a:cubicBezTo>
                    <a:pt x="2948" y="4973"/>
                    <a:pt x="2534" y="4815"/>
                    <a:pt x="2219" y="4500"/>
                  </a:cubicBezTo>
                  <a:cubicBezTo>
                    <a:pt x="1917" y="4199"/>
                    <a:pt x="1749" y="3795"/>
                    <a:pt x="1749" y="3360"/>
                  </a:cubicBezTo>
                  <a:cubicBezTo>
                    <a:pt x="1749" y="2931"/>
                    <a:pt x="1917" y="2527"/>
                    <a:pt x="2219" y="2220"/>
                  </a:cubicBezTo>
                  <a:cubicBezTo>
                    <a:pt x="2537" y="1908"/>
                    <a:pt x="2946" y="1750"/>
                    <a:pt x="3359" y="1750"/>
                  </a:cubicBezTo>
                  <a:close/>
                  <a:moveTo>
                    <a:pt x="3362" y="1"/>
                  </a:moveTo>
                  <a:cubicBezTo>
                    <a:pt x="2501" y="1"/>
                    <a:pt x="1639" y="328"/>
                    <a:pt x="982" y="983"/>
                  </a:cubicBezTo>
                  <a:cubicBezTo>
                    <a:pt x="347" y="1621"/>
                    <a:pt x="0" y="2466"/>
                    <a:pt x="0" y="3360"/>
                  </a:cubicBezTo>
                  <a:cubicBezTo>
                    <a:pt x="0" y="4260"/>
                    <a:pt x="347" y="5104"/>
                    <a:pt x="982" y="5739"/>
                  </a:cubicBezTo>
                  <a:cubicBezTo>
                    <a:pt x="1641" y="6398"/>
                    <a:pt x="2500" y="6726"/>
                    <a:pt x="3359" y="6726"/>
                  </a:cubicBezTo>
                  <a:cubicBezTo>
                    <a:pt x="3937" y="6726"/>
                    <a:pt x="4510" y="6561"/>
                    <a:pt x="5027" y="6265"/>
                  </a:cubicBezTo>
                  <a:lnTo>
                    <a:pt x="6741" y="7979"/>
                  </a:lnTo>
                  <a:cubicBezTo>
                    <a:pt x="6914" y="8152"/>
                    <a:pt x="7139" y="8234"/>
                    <a:pt x="7359" y="8234"/>
                  </a:cubicBezTo>
                  <a:cubicBezTo>
                    <a:pt x="7584" y="8234"/>
                    <a:pt x="7808" y="8152"/>
                    <a:pt x="7978" y="7979"/>
                  </a:cubicBezTo>
                  <a:cubicBezTo>
                    <a:pt x="8320" y="7635"/>
                    <a:pt x="8320" y="7083"/>
                    <a:pt x="7978" y="6740"/>
                  </a:cubicBezTo>
                  <a:lnTo>
                    <a:pt x="6264" y="5033"/>
                  </a:lnTo>
                  <a:cubicBezTo>
                    <a:pt x="6556" y="4526"/>
                    <a:pt x="6725" y="3959"/>
                    <a:pt x="6725" y="3360"/>
                  </a:cubicBezTo>
                  <a:cubicBezTo>
                    <a:pt x="6725" y="2466"/>
                    <a:pt x="6377" y="1621"/>
                    <a:pt x="5738" y="983"/>
                  </a:cubicBezTo>
                  <a:cubicBezTo>
                    <a:pt x="5083" y="328"/>
                    <a:pt x="4223" y="1"/>
                    <a:pt x="3362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2663000" y="865783"/>
              <a:ext cx="1257000" cy="132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7"/>
          <p:cNvGrpSpPr/>
          <p:nvPr/>
        </p:nvGrpSpPr>
        <p:grpSpPr>
          <a:xfrm>
            <a:off x="2740505" y="1862116"/>
            <a:ext cx="795391" cy="626114"/>
            <a:chOff x="7760767" y="1176066"/>
            <a:chExt cx="795391" cy="626114"/>
          </a:xfrm>
        </p:grpSpPr>
        <p:sp>
          <p:nvSpPr>
            <p:cNvPr id="381" name="Google Shape;381;p27"/>
            <p:cNvSpPr/>
            <p:nvPr/>
          </p:nvSpPr>
          <p:spPr>
            <a:xfrm>
              <a:off x="7760767" y="1176066"/>
              <a:ext cx="795391" cy="626114"/>
            </a:xfrm>
            <a:custGeom>
              <a:avLst/>
              <a:gdLst/>
              <a:ahLst/>
              <a:cxnLst/>
              <a:rect l="l" t="t" r="r" b="b"/>
              <a:pathLst>
                <a:path w="29245" h="23021" extrusionOk="0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2" name="Google Shape;382;p27"/>
            <p:cNvGrpSpPr/>
            <p:nvPr/>
          </p:nvGrpSpPr>
          <p:grpSpPr>
            <a:xfrm>
              <a:off x="7815937" y="1292090"/>
              <a:ext cx="594430" cy="276787"/>
              <a:chOff x="7603656" y="1520706"/>
              <a:chExt cx="657046" cy="305943"/>
            </a:xfrm>
          </p:grpSpPr>
          <p:sp>
            <p:nvSpPr>
              <p:cNvPr id="383" name="Google Shape;383;p27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9861" h="1295" extrusionOk="0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7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7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3" extrusionOk="0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7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avLst/>
                <a:gdLst/>
                <a:ahLst/>
                <a:cxnLst/>
                <a:rect l="l" t="t" r="r" b="b"/>
                <a:pathLst>
                  <a:path w="18269" h="1294" extrusionOk="0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188900"/>
            <a:ext cx="7704000" cy="33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  <a:defRPr sz="10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4" name="Google Shape;34;p4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" name="Google Shape;35;p4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" name="Google Shape;36;p4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7" name="Google Shape;37;p4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4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6" name="Google Shape;56;p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57" name="Google Shape;57;p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8" name="Google Shape;58;p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" name="Google Shape;59;p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60" name="Google Shape;60;p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61;p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title"/>
          </p:nvPr>
        </p:nvSpPr>
        <p:spPr>
          <a:xfrm>
            <a:off x="948600" y="1214800"/>
            <a:ext cx="5883600" cy="27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76" name="Google Shape;76;p8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" name="Google Shape;77;p8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" name="Google Shape;78;p8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79" name="Google Shape;79;p8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" name="Google Shape;80;p8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/>
          <p:nvPr/>
        </p:nvSpPr>
        <p:spPr>
          <a:xfrm>
            <a:off x="720000" y="551250"/>
            <a:ext cx="7704000" cy="40410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ubTitle" idx="1"/>
          </p:nvPr>
        </p:nvSpPr>
        <p:spPr>
          <a:xfrm>
            <a:off x="4512026" y="2815650"/>
            <a:ext cx="3792000" cy="10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title"/>
          </p:nvPr>
        </p:nvSpPr>
        <p:spPr>
          <a:xfrm>
            <a:off x="4512025" y="1294325"/>
            <a:ext cx="3792000" cy="15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55" name="Google Shape;155;p1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56" name="Google Shape;156;p1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7" name="Google Shape;157;p1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" name="Google Shape;158;p1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59" name="Google Shape;159;p1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" name="Google Shape;160;p1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2450700" y="2569350"/>
            <a:ext cx="42426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1796250" y="1266475"/>
            <a:ext cx="5551500" cy="13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66" name="Google Shape;166;p17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" name="Google Shape;167;p17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8" name="Google Shape;168;p17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69" name="Google Shape;169;p17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0" name="Google Shape;170;p17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/>
          <p:nvPr/>
        </p:nvSpPr>
        <p:spPr>
          <a:xfrm>
            <a:off x="723675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3319693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5915724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title"/>
          </p:nvPr>
        </p:nvSpPr>
        <p:spPr>
          <a:xfrm>
            <a:off x="891995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subTitle" idx="1"/>
          </p:nvPr>
        </p:nvSpPr>
        <p:spPr>
          <a:xfrm>
            <a:off x="891995" y="3023144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title" idx="2"/>
          </p:nvPr>
        </p:nvSpPr>
        <p:spPr>
          <a:xfrm>
            <a:off x="3483900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subTitle" idx="3"/>
          </p:nvPr>
        </p:nvSpPr>
        <p:spPr>
          <a:xfrm>
            <a:off x="3483900" y="3023137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title" idx="4"/>
          </p:nvPr>
        </p:nvSpPr>
        <p:spPr>
          <a:xfrm>
            <a:off x="6071355" y="2553300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0" name="Google Shape;210;p20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0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12" name="Google Shape;212;p20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13" name="Google Shape;213;p20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14" name="Google Shape;214;p20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" name="Google Shape;215;p20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16" name="Google Shape;216;p20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20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/>
          </p:nvPr>
        </p:nvSpPr>
        <p:spPr>
          <a:xfrm>
            <a:off x="2027700" y="1671304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1"/>
          </p:nvPr>
        </p:nvSpPr>
        <p:spPr>
          <a:xfrm>
            <a:off x="2027700" y="2044175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 idx="2"/>
          </p:nvPr>
        </p:nvSpPr>
        <p:spPr>
          <a:xfrm>
            <a:off x="5546300" y="1654912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3" name="Google Shape;223;p21"/>
          <p:cNvSpPr txBox="1">
            <a:spLocks noGrp="1"/>
          </p:cNvSpPr>
          <p:nvPr>
            <p:ph type="subTitle" idx="3"/>
          </p:nvPr>
        </p:nvSpPr>
        <p:spPr>
          <a:xfrm>
            <a:off x="5546300" y="2044175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1"/>
          <p:cNvSpPr txBox="1">
            <a:spLocks noGrp="1"/>
          </p:cNvSpPr>
          <p:nvPr>
            <p:ph type="title" idx="4"/>
          </p:nvPr>
        </p:nvSpPr>
        <p:spPr>
          <a:xfrm>
            <a:off x="2027700" y="3214335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5"/>
          </p:nvPr>
        </p:nvSpPr>
        <p:spPr>
          <a:xfrm>
            <a:off x="2027700" y="3614714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 idx="6"/>
          </p:nvPr>
        </p:nvSpPr>
        <p:spPr>
          <a:xfrm>
            <a:off x="5546300" y="3214347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7" name="Google Shape;227;p21"/>
          <p:cNvSpPr txBox="1">
            <a:spLocks noGrp="1"/>
          </p:cNvSpPr>
          <p:nvPr>
            <p:ph type="subTitle" idx="7"/>
          </p:nvPr>
        </p:nvSpPr>
        <p:spPr>
          <a:xfrm>
            <a:off x="5546300" y="3614714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29" name="Google Shape;229;p21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30" name="Google Shape;230;p21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1" name="Google Shape;231;p21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" name="Google Shape;232;p21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33" name="Google Shape;233;p21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4;p21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title"/>
          </p:nvPr>
        </p:nvSpPr>
        <p:spPr>
          <a:xfrm>
            <a:off x="1257538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1"/>
          </p:nvPr>
        </p:nvSpPr>
        <p:spPr>
          <a:xfrm>
            <a:off x="1257513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title" idx="2"/>
          </p:nvPr>
        </p:nvSpPr>
        <p:spPr>
          <a:xfrm>
            <a:off x="3755775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0" name="Google Shape;240;p22"/>
          <p:cNvSpPr txBox="1">
            <a:spLocks noGrp="1"/>
          </p:cNvSpPr>
          <p:nvPr>
            <p:ph type="subTitle" idx="3"/>
          </p:nvPr>
        </p:nvSpPr>
        <p:spPr>
          <a:xfrm>
            <a:off x="3755782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2"/>
          <p:cNvSpPr txBox="1">
            <a:spLocks noGrp="1"/>
          </p:cNvSpPr>
          <p:nvPr>
            <p:ph type="title" idx="4"/>
          </p:nvPr>
        </p:nvSpPr>
        <p:spPr>
          <a:xfrm>
            <a:off x="1257538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" name="Google Shape;242;p22"/>
          <p:cNvSpPr txBox="1">
            <a:spLocks noGrp="1"/>
          </p:cNvSpPr>
          <p:nvPr>
            <p:ph type="subTitle" idx="5"/>
          </p:nvPr>
        </p:nvSpPr>
        <p:spPr>
          <a:xfrm>
            <a:off x="1257513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2"/>
          <p:cNvSpPr txBox="1">
            <a:spLocks noGrp="1"/>
          </p:cNvSpPr>
          <p:nvPr>
            <p:ph type="title" idx="6"/>
          </p:nvPr>
        </p:nvSpPr>
        <p:spPr>
          <a:xfrm>
            <a:off x="3755775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subTitle" idx="7"/>
          </p:nvPr>
        </p:nvSpPr>
        <p:spPr>
          <a:xfrm>
            <a:off x="3755741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2"/>
          <p:cNvSpPr txBox="1">
            <a:spLocks noGrp="1"/>
          </p:cNvSpPr>
          <p:nvPr>
            <p:ph type="title" idx="8"/>
          </p:nvPr>
        </p:nvSpPr>
        <p:spPr>
          <a:xfrm>
            <a:off x="6254050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subTitle" idx="9"/>
          </p:nvPr>
        </p:nvSpPr>
        <p:spPr>
          <a:xfrm>
            <a:off x="6254051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2"/>
          <p:cNvSpPr txBox="1">
            <a:spLocks noGrp="1"/>
          </p:cNvSpPr>
          <p:nvPr>
            <p:ph type="title" idx="13"/>
          </p:nvPr>
        </p:nvSpPr>
        <p:spPr>
          <a:xfrm>
            <a:off x="6254050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subTitle" idx="14"/>
          </p:nvPr>
        </p:nvSpPr>
        <p:spPr>
          <a:xfrm>
            <a:off x="6254006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0" name="Google Shape;250;p22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51" name="Google Shape;251;p22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2" name="Google Shape;252;p22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3" name="Google Shape;253;p22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54" name="Google Shape;254;p22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5" name="Google Shape;255;p22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6162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62" r:id="rId5"/>
    <p:sldLayoutId id="2147483663" r:id="rId6"/>
    <p:sldLayoutId id="2147483666" r:id="rId7"/>
    <p:sldLayoutId id="2147483667" r:id="rId8"/>
    <p:sldLayoutId id="2147483668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slide" Target="slide1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1"/>
          <p:cNvSpPr txBox="1">
            <a:spLocks noGrp="1"/>
          </p:cNvSpPr>
          <p:nvPr>
            <p:ph type="subTitle" idx="1"/>
          </p:nvPr>
        </p:nvSpPr>
        <p:spPr>
          <a:xfrm>
            <a:off x="926424" y="3090600"/>
            <a:ext cx="7600888" cy="5864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Project of Computer Engineering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Cogollo Alessandro</a:t>
            </a:r>
          </a:p>
        </p:txBody>
      </p:sp>
      <p:sp>
        <p:nvSpPr>
          <p:cNvPr id="399" name="Google Shape;399;p31"/>
          <p:cNvSpPr txBox="1">
            <a:spLocks noGrp="1"/>
          </p:cNvSpPr>
          <p:nvPr>
            <p:ph type="ctrTitle"/>
          </p:nvPr>
        </p:nvSpPr>
        <p:spPr>
          <a:xfrm>
            <a:off x="926425" y="1317325"/>
            <a:ext cx="7696580" cy="16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</a:t>
            </a:r>
            <a:r>
              <a:rPr lang="en-GB" dirty="0">
                <a:solidFill>
                  <a:srgbClr val="FFEA7D"/>
                </a:solidFill>
              </a:rPr>
              <a:t>RENEWABLE ENERGY</a:t>
            </a:r>
            <a:br>
              <a:rPr lang="en-GB" dirty="0"/>
            </a:br>
            <a:r>
              <a:rPr lang="en-GB" dirty="0"/>
              <a:t>DEVELOPMENT SCENARIOS</a:t>
            </a:r>
          </a:p>
        </p:txBody>
      </p:sp>
      <p:grpSp>
        <p:nvGrpSpPr>
          <p:cNvPr id="419" name="Google Shape;419;p3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20" name="Google Shape;420;p3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3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2" name="Google Shape;422;p3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44" name="Google Shape;444;p31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445" name="Google Shape;445;p3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" name="Google Shape;446;p3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47" name="Google Shape;447;p3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" name="Google Shape;448;p3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49" name="Google Shape;449;p3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50" name="Google Shape;450;p3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51" name="Google Shape;451;p3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52" name="Google Shape;452;p3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54" name="Google Shape;454;p31">
            <a:hlinkClick r:id="" action="ppaction://hlinkshowjump?jump=nextslide"/>
          </p:cNvPr>
          <p:cNvCxnSpPr/>
          <p:nvPr/>
        </p:nvCxnSpPr>
        <p:spPr>
          <a:xfrm>
            <a:off x="1046100" y="4007188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55" name="Google Shape;455;p31"/>
          <p:cNvSpPr txBox="1">
            <a:spLocks noGrp="1"/>
          </p:cNvSpPr>
          <p:nvPr>
            <p:ph type="subTitle" idx="1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56" name="Google Shape;456;p31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1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1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 descr="Text, logo&#10;&#10;Description automatically generated">
            <a:extLst>
              <a:ext uri="{FF2B5EF4-FFF2-40B4-BE49-F238E27FC236}">
                <a16:creationId xmlns:a16="http://schemas.microsoft.com/office/drawing/2014/main" id="{127AAD98-2379-D92A-A8BD-B8648E077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647" y="3173819"/>
            <a:ext cx="2785703" cy="81885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3" name="Google Shape;1763;p8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764" name="Google Shape;1764;p8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5" name="Google Shape;1765;p8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6" name="Google Shape;1766;p8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67" name="Google Shape;1767;p81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768" name="Google Shape;1768;p8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9" name="Google Shape;1769;p8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770" name="Google Shape;1770;p8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71" name="Google Shape;1771;p8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772" name="Google Shape;1772;p8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73" name="Google Shape;1773;p8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774" name="Google Shape;1774;p8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775" name="Google Shape;1775;p8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8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77" name="Google Shape;1777;p81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DATAS.HTML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78" name="Google Shape;1778;p81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9" name="Google Shape;1779;p8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/DATAS</a:t>
            </a:r>
            <a:endParaRPr dirty="0"/>
          </a:p>
        </p:txBody>
      </p:sp>
      <p:sp>
        <p:nvSpPr>
          <p:cNvPr id="1780" name="Google Shape;1780;p81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781" name="Google Shape;1781;p81"/>
          <p:cNvGraphicFramePr/>
          <p:nvPr>
            <p:extLst>
              <p:ext uri="{D42A27DB-BD31-4B8C-83A1-F6EECF244321}">
                <p14:modId xmlns:p14="http://schemas.microsoft.com/office/powerpoint/2010/main" val="2417948890"/>
              </p:ext>
            </p:extLst>
          </p:nvPr>
        </p:nvGraphicFramePr>
        <p:xfrm>
          <a:off x="720000" y="1904500"/>
          <a:ext cx="7703999" cy="2685836"/>
        </p:xfrm>
        <a:graphic>
          <a:graphicData uri="http://schemas.openxmlformats.org/drawingml/2006/table">
            <a:tbl>
              <a:tblPr>
                <a:noFill/>
                <a:tableStyleId>{D2B3C824-7E0F-4F1C-BEC2-20261B7BC6F5}</a:tableStyleId>
              </a:tblPr>
              <a:tblGrid>
                <a:gridCol w="25595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0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04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291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Variables</a:t>
                      </a:r>
                    </a:p>
                  </a:txBody>
                  <a:tcPr marL="18287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Arable Land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Agricultural Added Value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8955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dk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18287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Built Surface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Domestic Consumption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514691"/>
                  </a:ext>
                </a:extLst>
              </a:tr>
              <a:tr h="629178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dk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18287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Province Population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Taxable Income Per Capita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482070"/>
                  </a:ext>
                </a:extLst>
              </a:tr>
              <a:tr h="40895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Hourly Producibility</a:t>
                      </a:r>
                      <a:endParaRPr lang="en-GB" b="1" dirty="0">
                        <a:solidFill>
                          <a:schemeClr val="dk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18287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Hourly Producibility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89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Photovoltaic Installed</a:t>
                      </a:r>
                      <a:endParaRPr lang="en-GB" b="1" dirty="0">
                        <a:solidFill>
                          <a:schemeClr val="dk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18287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 err="1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Installed</a:t>
                      </a:r>
                      <a:r>
                        <a:rPr lang="it-IT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 Power Land</a:t>
                      </a:r>
                      <a:endParaRPr lang="en-GB" dirty="0">
                        <a:solidFill>
                          <a:schemeClr val="dk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Installed Power Roof</a:t>
                      </a:r>
                      <a:endParaRPr lang="en-GB" b="1" dirty="0">
                        <a:solidFill>
                          <a:schemeClr val="dk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542133"/>
                  </a:ext>
                </a:extLst>
              </a:tr>
            </a:tbl>
          </a:graphicData>
        </a:graphic>
      </p:graphicFrame>
      <p:sp>
        <p:nvSpPr>
          <p:cNvPr id="1782" name="Google Shape;1782;p81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3" name="Google Shape;1783;p81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8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5" name="Google Shape;1785;p81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786" name="Google Shape;1786;p81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1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1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1" name="Google Shape;1791;p81"/>
          <p:cNvSpPr txBox="1"/>
          <p:nvPr/>
        </p:nvSpPr>
        <p:spPr>
          <a:xfrm>
            <a:off x="796200" y="1369700"/>
            <a:ext cx="42315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a</a:t>
            </a:r>
            <a:r>
              <a:rPr lang="en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bstract schema of db tables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32" name="Picture 31" descr="Text, logo&#10;&#10;Description automatically generated">
            <a:extLst>
              <a:ext uri="{FF2B5EF4-FFF2-40B4-BE49-F238E27FC236}">
                <a16:creationId xmlns:a16="http://schemas.microsoft.com/office/drawing/2014/main" id="{0DDFD4D1-BD15-AEDC-4ABB-A2DF8ADA3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1" name="Google Shape;1211;p5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212" name="Google Shape;1212;p5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3" name="Google Shape;1213;p5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4" name="Google Shape;1214;p5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15" name="Google Shape;1215;p5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216" name="Google Shape;1216;p5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7" name="Google Shape;1217;p5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218" name="Google Shape;1218;p5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19" name="Google Shape;1219;p5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220" name="Google Shape;1220;p5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21" name="Google Shape;1221;p5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222" name="Google Shape;1222;p5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223" name="Google Shape;1223;p5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5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25" name="Google Shape;1225;p59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PARAMETERS.HTML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6" name="Google Shape;1226;p59"/>
          <p:cNvSpPr txBox="1">
            <a:spLocks noGrp="1"/>
          </p:cNvSpPr>
          <p:nvPr>
            <p:ph type="title"/>
          </p:nvPr>
        </p:nvSpPr>
        <p:spPr>
          <a:xfrm>
            <a:off x="1257500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/SCENARIO PV POWER</a:t>
            </a:r>
          </a:p>
        </p:txBody>
      </p:sp>
      <p:sp>
        <p:nvSpPr>
          <p:cNvPr id="1227" name="Google Shape;1227;p59"/>
          <p:cNvSpPr txBox="1">
            <a:spLocks noGrp="1"/>
          </p:cNvSpPr>
          <p:nvPr>
            <p:ph type="subTitle" idx="1"/>
          </p:nvPr>
        </p:nvSpPr>
        <p:spPr>
          <a:xfrm>
            <a:off x="1257500" y="2091612"/>
            <a:ext cx="19355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Goals [52000MV]</a:t>
            </a:r>
            <a:endParaRPr dirty="0"/>
          </a:p>
        </p:txBody>
      </p:sp>
      <p:sp>
        <p:nvSpPr>
          <p:cNvPr id="1228" name="Google Shape;1228;p59"/>
          <p:cNvSpPr txBox="1">
            <a:spLocks noGrp="1"/>
          </p:cNvSpPr>
          <p:nvPr>
            <p:ph type="title" idx="2"/>
          </p:nvPr>
        </p:nvSpPr>
        <p:spPr>
          <a:xfrm>
            <a:off x="3755775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/INSTALLED POWER ROOF</a:t>
            </a:r>
          </a:p>
        </p:txBody>
      </p:sp>
      <p:sp>
        <p:nvSpPr>
          <p:cNvPr id="1229" name="Google Shape;1229;p59"/>
          <p:cNvSpPr txBox="1">
            <a:spLocks noGrp="1"/>
          </p:cNvSpPr>
          <p:nvPr>
            <p:ph type="subTitle" idx="3"/>
          </p:nvPr>
        </p:nvSpPr>
        <p:spPr>
          <a:xfrm>
            <a:off x="3755782" y="2022162"/>
            <a:ext cx="1830300" cy="7635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Goals [40%]</a:t>
            </a:r>
            <a:endParaRPr dirty="0"/>
          </a:p>
        </p:txBody>
      </p:sp>
      <p:sp>
        <p:nvSpPr>
          <p:cNvPr id="1230" name="Google Shape;1230;p59"/>
          <p:cNvSpPr txBox="1">
            <a:spLocks noGrp="1"/>
          </p:cNvSpPr>
          <p:nvPr>
            <p:ph type="title" idx="4"/>
          </p:nvPr>
        </p:nvSpPr>
        <p:spPr>
          <a:xfrm>
            <a:off x="1257538" y="3058625"/>
            <a:ext cx="1830300" cy="8807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/PV OCCUP. COEFFICIENT BASE ROOF</a:t>
            </a:r>
            <a:endParaRPr dirty="0"/>
          </a:p>
        </p:txBody>
      </p:sp>
      <p:sp>
        <p:nvSpPr>
          <p:cNvPr id="1231" name="Google Shape;1231;p59"/>
          <p:cNvSpPr txBox="1">
            <a:spLocks noGrp="1"/>
          </p:cNvSpPr>
          <p:nvPr>
            <p:ph type="subTitle" idx="5"/>
          </p:nvPr>
        </p:nvSpPr>
        <p:spPr>
          <a:xfrm>
            <a:off x="1257513" y="3992675"/>
            <a:ext cx="1830300" cy="4483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Coefficients [0,008 km2/MW]</a:t>
            </a:r>
            <a:endParaRPr dirty="0"/>
          </a:p>
        </p:txBody>
      </p:sp>
      <p:sp>
        <p:nvSpPr>
          <p:cNvPr id="1232" name="Google Shape;1232;p59"/>
          <p:cNvSpPr txBox="1">
            <a:spLocks noGrp="1"/>
          </p:cNvSpPr>
          <p:nvPr>
            <p:ph type="title" idx="6"/>
          </p:nvPr>
        </p:nvSpPr>
        <p:spPr>
          <a:xfrm>
            <a:off x="3755775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GB" dirty="0"/>
              <a:t>PV DENSITY TARGET LAND</a:t>
            </a:r>
            <a:endParaRPr dirty="0"/>
          </a:p>
        </p:txBody>
      </p:sp>
      <p:sp>
        <p:nvSpPr>
          <p:cNvPr id="1233" name="Google Shape;1233;p59"/>
          <p:cNvSpPr txBox="1">
            <a:spLocks noGrp="1"/>
          </p:cNvSpPr>
          <p:nvPr>
            <p:ph type="subTitle" idx="7"/>
          </p:nvPr>
        </p:nvSpPr>
        <p:spPr>
          <a:xfrm>
            <a:off x="3755741" y="3729463"/>
            <a:ext cx="1830300" cy="7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Coefficients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[90,9 MW/km2]</a:t>
            </a:r>
            <a:endParaRPr dirty="0"/>
          </a:p>
        </p:txBody>
      </p:sp>
      <p:sp>
        <p:nvSpPr>
          <p:cNvPr id="1234" name="Google Shape;1234;p59"/>
          <p:cNvSpPr txBox="1">
            <a:spLocks noGrp="1"/>
          </p:cNvSpPr>
          <p:nvPr>
            <p:ph type="title" idx="8"/>
          </p:nvPr>
        </p:nvSpPr>
        <p:spPr>
          <a:xfrm>
            <a:off x="6254050" y="1351338"/>
            <a:ext cx="1830300" cy="8974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GB" dirty="0"/>
              <a:t>PV OCCUP. COEFFICIENT TARGET ROOF</a:t>
            </a:r>
            <a:endParaRPr dirty="0"/>
          </a:p>
        </p:txBody>
      </p:sp>
      <p:sp>
        <p:nvSpPr>
          <p:cNvPr id="1235" name="Google Shape;1235;p59"/>
          <p:cNvSpPr txBox="1">
            <a:spLocks noGrp="1"/>
          </p:cNvSpPr>
          <p:nvPr>
            <p:ph type="subTitle" idx="9"/>
          </p:nvPr>
        </p:nvSpPr>
        <p:spPr>
          <a:xfrm>
            <a:off x="6254051" y="2248785"/>
            <a:ext cx="1830300" cy="4849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</a:t>
            </a:r>
            <a:r>
              <a:rPr lang="en" dirty="0"/>
              <a:t>oefficients </a:t>
            </a:r>
            <a:r>
              <a:rPr lang="en-GB" dirty="0"/>
              <a:t>[0,005 km2/MW] </a:t>
            </a:r>
            <a:endParaRPr dirty="0"/>
          </a:p>
        </p:txBody>
      </p:sp>
      <p:sp>
        <p:nvSpPr>
          <p:cNvPr id="1236" name="Google Shape;1236;p59"/>
          <p:cNvSpPr txBox="1">
            <a:spLocks noGrp="1"/>
          </p:cNvSpPr>
          <p:nvPr>
            <p:ph type="title" idx="13"/>
          </p:nvPr>
        </p:nvSpPr>
        <p:spPr>
          <a:xfrm>
            <a:off x="6254050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/WEIGHTS</a:t>
            </a:r>
            <a:endParaRPr dirty="0"/>
          </a:p>
        </p:txBody>
      </p:sp>
      <p:sp>
        <p:nvSpPr>
          <p:cNvPr id="1237" name="Google Shape;1237;p59"/>
          <p:cNvSpPr txBox="1">
            <a:spLocks noGrp="1"/>
          </p:cNvSpPr>
          <p:nvPr>
            <p:ph type="subTitle" idx="14"/>
          </p:nvPr>
        </p:nvSpPr>
        <p:spPr>
          <a:xfrm>
            <a:off x="6254006" y="3729463"/>
            <a:ext cx="1830300" cy="7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unit</a:t>
            </a:r>
            <a:endParaRPr dirty="0"/>
          </a:p>
        </p:txBody>
      </p:sp>
      <p:sp>
        <p:nvSpPr>
          <p:cNvPr id="1238" name="Google Shape;1238;p59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/PARAMETERS</a:t>
            </a:r>
            <a:endParaRPr dirty="0"/>
          </a:p>
        </p:txBody>
      </p:sp>
      <p:sp>
        <p:nvSpPr>
          <p:cNvPr id="1239" name="Google Shape;1239;p59"/>
          <p:cNvSpPr/>
          <p:nvPr/>
        </p:nvSpPr>
        <p:spPr>
          <a:xfrm>
            <a:off x="1028946" y="23020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0" name="Google Shape;1240;p59"/>
          <p:cNvSpPr/>
          <p:nvPr/>
        </p:nvSpPr>
        <p:spPr>
          <a:xfrm>
            <a:off x="1028946" y="40093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1" name="Google Shape;1241;p59"/>
          <p:cNvSpPr/>
          <p:nvPr/>
        </p:nvSpPr>
        <p:spPr>
          <a:xfrm>
            <a:off x="3527046" y="23020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2" name="Google Shape;1242;p59"/>
          <p:cNvSpPr/>
          <p:nvPr/>
        </p:nvSpPr>
        <p:spPr>
          <a:xfrm>
            <a:off x="3527046" y="40093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3" name="Google Shape;1243;p59"/>
          <p:cNvSpPr/>
          <p:nvPr/>
        </p:nvSpPr>
        <p:spPr>
          <a:xfrm>
            <a:off x="6025321" y="23020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4" name="Google Shape;1244;p59"/>
          <p:cNvSpPr/>
          <p:nvPr/>
        </p:nvSpPr>
        <p:spPr>
          <a:xfrm>
            <a:off x="6025321" y="40093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5" name="Google Shape;1245;p59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59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5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5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9" name="Google Shape;1249;p5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250" name="Google Shape;1250;p5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" name="Picture 46" descr="Text, logo&#10;&#10;Description automatically generated">
            <a:extLst>
              <a:ext uri="{FF2B5EF4-FFF2-40B4-BE49-F238E27FC236}">
                <a16:creationId xmlns:a16="http://schemas.microsoft.com/office/drawing/2014/main" id="{3DEDC5B8-0194-18D4-9857-4AC1C1723D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338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1" name="Google Shape;1211;p5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212" name="Google Shape;1212;p5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3" name="Google Shape;1213;p5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4" name="Google Shape;1214;p5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15" name="Google Shape;1215;p5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216" name="Google Shape;1216;p5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7" name="Google Shape;1217;p5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218" name="Google Shape;1218;p5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19" name="Google Shape;1219;p5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220" name="Google Shape;1220;p5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21" name="Google Shape;1221;p5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222" name="Google Shape;1222;p5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223" name="Google Shape;1223;p5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5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25" name="Google Shape;1225;p59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PARAMETERS.HTML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6" name="Google Shape;1226;p59"/>
          <p:cNvSpPr txBox="1">
            <a:spLocks noGrp="1"/>
          </p:cNvSpPr>
          <p:nvPr>
            <p:ph type="title"/>
          </p:nvPr>
        </p:nvSpPr>
        <p:spPr>
          <a:xfrm>
            <a:off x="1257500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/SCENARIO PV POWER</a:t>
            </a:r>
          </a:p>
        </p:txBody>
      </p:sp>
      <p:sp>
        <p:nvSpPr>
          <p:cNvPr id="1227" name="Google Shape;1227;p59"/>
          <p:cNvSpPr txBox="1">
            <a:spLocks noGrp="1"/>
          </p:cNvSpPr>
          <p:nvPr>
            <p:ph type="subTitle" idx="1"/>
          </p:nvPr>
        </p:nvSpPr>
        <p:spPr>
          <a:xfrm>
            <a:off x="1257500" y="2091612"/>
            <a:ext cx="19355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Goals [52000MV]</a:t>
            </a:r>
            <a:endParaRPr dirty="0"/>
          </a:p>
        </p:txBody>
      </p:sp>
      <p:sp>
        <p:nvSpPr>
          <p:cNvPr id="1228" name="Google Shape;1228;p59"/>
          <p:cNvSpPr txBox="1">
            <a:spLocks noGrp="1"/>
          </p:cNvSpPr>
          <p:nvPr>
            <p:ph type="title" idx="2"/>
          </p:nvPr>
        </p:nvSpPr>
        <p:spPr>
          <a:xfrm>
            <a:off x="3755775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/INSTALLED POWER ROOF</a:t>
            </a:r>
          </a:p>
        </p:txBody>
      </p:sp>
      <p:sp>
        <p:nvSpPr>
          <p:cNvPr id="1229" name="Google Shape;1229;p59"/>
          <p:cNvSpPr txBox="1">
            <a:spLocks noGrp="1"/>
          </p:cNvSpPr>
          <p:nvPr>
            <p:ph type="subTitle" idx="3"/>
          </p:nvPr>
        </p:nvSpPr>
        <p:spPr>
          <a:xfrm>
            <a:off x="3755782" y="2022162"/>
            <a:ext cx="1830300" cy="7635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Goals [40%]</a:t>
            </a:r>
            <a:endParaRPr dirty="0"/>
          </a:p>
        </p:txBody>
      </p:sp>
      <p:sp>
        <p:nvSpPr>
          <p:cNvPr id="1230" name="Google Shape;1230;p59"/>
          <p:cNvSpPr txBox="1">
            <a:spLocks noGrp="1"/>
          </p:cNvSpPr>
          <p:nvPr>
            <p:ph type="title" idx="4"/>
          </p:nvPr>
        </p:nvSpPr>
        <p:spPr>
          <a:xfrm>
            <a:off x="1257538" y="3058625"/>
            <a:ext cx="1830300" cy="8807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/PV OCCUP. COEFFICIENT BASE ROOF</a:t>
            </a:r>
            <a:endParaRPr dirty="0"/>
          </a:p>
        </p:txBody>
      </p:sp>
      <p:sp>
        <p:nvSpPr>
          <p:cNvPr id="1231" name="Google Shape;1231;p59"/>
          <p:cNvSpPr txBox="1">
            <a:spLocks noGrp="1"/>
          </p:cNvSpPr>
          <p:nvPr>
            <p:ph type="subTitle" idx="5"/>
          </p:nvPr>
        </p:nvSpPr>
        <p:spPr>
          <a:xfrm>
            <a:off x="1257513" y="3992675"/>
            <a:ext cx="1830300" cy="4483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Coefficients [0,008 km2/MW]</a:t>
            </a:r>
            <a:endParaRPr dirty="0"/>
          </a:p>
        </p:txBody>
      </p:sp>
      <p:sp>
        <p:nvSpPr>
          <p:cNvPr id="1232" name="Google Shape;1232;p59"/>
          <p:cNvSpPr txBox="1">
            <a:spLocks noGrp="1"/>
          </p:cNvSpPr>
          <p:nvPr>
            <p:ph type="title" idx="6"/>
          </p:nvPr>
        </p:nvSpPr>
        <p:spPr>
          <a:xfrm>
            <a:off x="3755775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GB" dirty="0"/>
              <a:t>PV DENSITY TARGET LAND</a:t>
            </a:r>
            <a:endParaRPr dirty="0"/>
          </a:p>
        </p:txBody>
      </p:sp>
      <p:sp>
        <p:nvSpPr>
          <p:cNvPr id="1233" name="Google Shape;1233;p59"/>
          <p:cNvSpPr txBox="1">
            <a:spLocks noGrp="1"/>
          </p:cNvSpPr>
          <p:nvPr>
            <p:ph type="subTitle" idx="7"/>
          </p:nvPr>
        </p:nvSpPr>
        <p:spPr>
          <a:xfrm>
            <a:off x="3755741" y="3729463"/>
            <a:ext cx="1830300" cy="7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Coefficients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[90,9 MW/km2]</a:t>
            </a:r>
            <a:endParaRPr dirty="0"/>
          </a:p>
        </p:txBody>
      </p:sp>
      <p:sp>
        <p:nvSpPr>
          <p:cNvPr id="1234" name="Google Shape;1234;p59"/>
          <p:cNvSpPr txBox="1">
            <a:spLocks noGrp="1"/>
          </p:cNvSpPr>
          <p:nvPr>
            <p:ph type="title" idx="8"/>
          </p:nvPr>
        </p:nvSpPr>
        <p:spPr>
          <a:xfrm>
            <a:off x="6254050" y="1351338"/>
            <a:ext cx="1830300" cy="8974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GB" dirty="0"/>
              <a:t>PV OCCUP. COEFFICIENT TARGET ROOF</a:t>
            </a:r>
            <a:endParaRPr dirty="0"/>
          </a:p>
        </p:txBody>
      </p:sp>
      <p:sp>
        <p:nvSpPr>
          <p:cNvPr id="1235" name="Google Shape;1235;p59"/>
          <p:cNvSpPr txBox="1">
            <a:spLocks noGrp="1"/>
          </p:cNvSpPr>
          <p:nvPr>
            <p:ph type="subTitle" idx="9"/>
          </p:nvPr>
        </p:nvSpPr>
        <p:spPr>
          <a:xfrm>
            <a:off x="6254051" y="2248785"/>
            <a:ext cx="1830300" cy="4849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</a:t>
            </a:r>
            <a:r>
              <a:rPr lang="en" dirty="0"/>
              <a:t>oefficients </a:t>
            </a:r>
            <a:r>
              <a:rPr lang="en-GB" dirty="0"/>
              <a:t>[0,005 km2/MW] </a:t>
            </a:r>
            <a:endParaRPr dirty="0"/>
          </a:p>
        </p:txBody>
      </p:sp>
      <p:sp>
        <p:nvSpPr>
          <p:cNvPr id="1236" name="Google Shape;1236;p59"/>
          <p:cNvSpPr txBox="1">
            <a:spLocks noGrp="1"/>
          </p:cNvSpPr>
          <p:nvPr>
            <p:ph type="title" idx="13"/>
          </p:nvPr>
        </p:nvSpPr>
        <p:spPr>
          <a:xfrm>
            <a:off x="6254050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/WEIGHTS</a:t>
            </a:r>
            <a:endParaRPr dirty="0"/>
          </a:p>
        </p:txBody>
      </p:sp>
      <p:sp>
        <p:nvSpPr>
          <p:cNvPr id="1237" name="Google Shape;1237;p59"/>
          <p:cNvSpPr txBox="1">
            <a:spLocks noGrp="1"/>
          </p:cNvSpPr>
          <p:nvPr>
            <p:ph type="subTitle" idx="14"/>
          </p:nvPr>
        </p:nvSpPr>
        <p:spPr>
          <a:xfrm>
            <a:off x="6254006" y="3729463"/>
            <a:ext cx="1830300" cy="7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unit</a:t>
            </a:r>
            <a:endParaRPr dirty="0"/>
          </a:p>
        </p:txBody>
      </p:sp>
      <p:sp>
        <p:nvSpPr>
          <p:cNvPr id="1238" name="Google Shape;1238;p59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/PARAMETERS</a:t>
            </a:r>
            <a:endParaRPr dirty="0"/>
          </a:p>
        </p:txBody>
      </p:sp>
      <p:sp>
        <p:nvSpPr>
          <p:cNvPr id="1239" name="Google Shape;1239;p59"/>
          <p:cNvSpPr/>
          <p:nvPr/>
        </p:nvSpPr>
        <p:spPr>
          <a:xfrm>
            <a:off x="1028946" y="23020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0" name="Google Shape;1240;p59"/>
          <p:cNvSpPr/>
          <p:nvPr/>
        </p:nvSpPr>
        <p:spPr>
          <a:xfrm>
            <a:off x="1028946" y="40093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1" name="Google Shape;1241;p59"/>
          <p:cNvSpPr/>
          <p:nvPr/>
        </p:nvSpPr>
        <p:spPr>
          <a:xfrm>
            <a:off x="3527046" y="23020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2" name="Google Shape;1242;p59"/>
          <p:cNvSpPr/>
          <p:nvPr/>
        </p:nvSpPr>
        <p:spPr>
          <a:xfrm>
            <a:off x="3527046" y="40093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3" name="Google Shape;1243;p59"/>
          <p:cNvSpPr/>
          <p:nvPr/>
        </p:nvSpPr>
        <p:spPr>
          <a:xfrm>
            <a:off x="6025321" y="23020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4" name="Google Shape;1244;p59"/>
          <p:cNvSpPr/>
          <p:nvPr/>
        </p:nvSpPr>
        <p:spPr>
          <a:xfrm>
            <a:off x="6025321" y="40093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5" name="Google Shape;1245;p59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59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5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5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9" name="Google Shape;1249;p5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250" name="Google Shape;1250;p5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" name="Picture 46" descr="Text, logo&#10;&#10;Description automatically generated">
            <a:extLst>
              <a:ext uri="{FF2B5EF4-FFF2-40B4-BE49-F238E27FC236}">
                <a16:creationId xmlns:a16="http://schemas.microsoft.com/office/drawing/2014/main" id="{3DEDC5B8-0194-18D4-9857-4AC1C1723D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663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" name="Google Shape;465;p3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66" name="Google Shape;466;p3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7" name="Google Shape;467;p3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8" name="Google Shape;468;p3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9" name="Google Shape;469;p32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470" name="Google Shape;470;p3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1" name="Google Shape;471;p3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72" name="Google Shape;472;p3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3" name="Google Shape;473;p3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74" name="Google Shape;474;p3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3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76" name="Google Shape;476;p3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77" name="Google Shape;477;p3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9" name="Google Shape;479;p32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FORMULAS.HTML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80" name="Google Shape;480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/FORMULAS</a:t>
            </a:r>
            <a:endParaRPr dirty="0"/>
          </a:p>
        </p:txBody>
      </p:sp>
      <p:sp>
        <p:nvSpPr>
          <p:cNvPr id="482" name="Google Shape;482;p32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2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2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2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2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487" name="Google Shape;487;p32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" name="Picture 32" descr="Text, logo&#10;&#10;Description automatically generated">
            <a:extLst>
              <a:ext uri="{FF2B5EF4-FFF2-40B4-BE49-F238E27FC236}">
                <a16:creationId xmlns:a16="http://schemas.microsoft.com/office/drawing/2014/main" id="{02CD2829-41AA-4910-237F-7917994FE1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BCCE44-29A8-0D0A-8602-CC148F8B46A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413590" y="1305275"/>
            <a:ext cx="4790755" cy="316106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1" name="Google Shape;1541;p73"/>
          <p:cNvGrpSpPr/>
          <p:nvPr/>
        </p:nvGrpSpPr>
        <p:grpSpPr>
          <a:xfrm>
            <a:off x="2816208" y="1880663"/>
            <a:ext cx="737100" cy="737100"/>
            <a:chOff x="991075" y="1881675"/>
            <a:chExt cx="737100" cy="737100"/>
          </a:xfrm>
        </p:grpSpPr>
        <p:sp>
          <p:nvSpPr>
            <p:cNvPr id="1542" name="Google Shape;1542;p73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73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" name="Google Shape;1544;p73"/>
          <p:cNvGrpSpPr/>
          <p:nvPr/>
        </p:nvGrpSpPr>
        <p:grpSpPr>
          <a:xfrm>
            <a:off x="4648208" y="1880663"/>
            <a:ext cx="737100" cy="737100"/>
            <a:chOff x="991075" y="1881675"/>
            <a:chExt cx="737100" cy="737100"/>
          </a:xfrm>
        </p:grpSpPr>
        <p:sp>
          <p:nvSpPr>
            <p:cNvPr id="1545" name="Google Shape;1545;p73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73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7" name="Google Shape;1547;p7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/>
                <a:ea typeface="Oswald"/>
                <a:cs typeface="Oswald"/>
                <a:sym typeface="Oswald"/>
              </a:rPr>
              <a:t>/COMPONENTS</a:t>
            </a:r>
            <a:endParaRPr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48" name="Google Shape;1548;p73"/>
          <p:cNvSpPr txBox="1"/>
          <p:nvPr/>
        </p:nvSpPr>
        <p:spPr>
          <a:xfrm>
            <a:off x="881950" y="2825138"/>
            <a:ext cx="18450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/ARITHMETIC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MODULE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50" name="Google Shape;1550;p73"/>
          <p:cNvSpPr txBox="1"/>
          <p:nvPr/>
        </p:nvSpPr>
        <p:spPr>
          <a:xfrm>
            <a:off x="2727000" y="2825138"/>
            <a:ext cx="18450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/COMPUTATIONAL MODULE</a:t>
            </a:r>
          </a:p>
        </p:txBody>
      </p:sp>
      <p:sp>
        <p:nvSpPr>
          <p:cNvPr id="1552" name="Google Shape;1552;p73"/>
          <p:cNvSpPr txBox="1"/>
          <p:nvPr/>
        </p:nvSpPr>
        <p:spPr>
          <a:xfrm>
            <a:off x="4572050" y="2825138"/>
            <a:ext cx="1921208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/OUTPUT VALUES MODULE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571" name="Google Shape;1571;p73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572" name="Google Shape;1572;p73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3" name="Google Shape;1573;p73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4" name="Google Shape;1574;p73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75" name="Google Shape;1575;p73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576" name="Google Shape;1576;p73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7" name="Google Shape;1577;p73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578" name="Google Shape;1578;p73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9" name="Google Shape;1579;p73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580" name="Google Shape;1580;p73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81" name="Google Shape;1581;p73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582" name="Google Shape;1582;p73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583" name="Google Shape;1583;p73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73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85" name="Google Shape;1585;p73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THANKS.HTML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586" name="Google Shape;1586;p73"/>
          <p:cNvCxnSpPr/>
          <p:nvPr/>
        </p:nvCxnSpPr>
        <p:spPr>
          <a:xfrm>
            <a:off x="1885663" y="2249213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587" name="Google Shape;1587;p73"/>
          <p:cNvGrpSpPr/>
          <p:nvPr/>
        </p:nvGrpSpPr>
        <p:grpSpPr>
          <a:xfrm>
            <a:off x="4813898" y="2070892"/>
            <a:ext cx="405719" cy="356642"/>
            <a:chOff x="4798486" y="3178164"/>
            <a:chExt cx="405719" cy="356642"/>
          </a:xfrm>
        </p:grpSpPr>
        <p:sp>
          <p:nvSpPr>
            <p:cNvPr id="1588" name="Google Shape;1588;p73"/>
            <p:cNvSpPr/>
            <p:nvPr/>
          </p:nvSpPr>
          <p:spPr>
            <a:xfrm>
              <a:off x="5063650" y="3263654"/>
              <a:ext cx="140553" cy="271152"/>
            </a:xfrm>
            <a:custGeom>
              <a:avLst/>
              <a:gdLst/>
              <a:ahLst/>
              <a:cxnLst/>
              <a:rect l="l" t="t" r="r" b="b"/>
              <a:pathLst>
                <a:path w="4914" h="9480" extrusionOk="0">
                  <a:moveTo>
                    <a:pt x="0" y="1"/>
                  </a:moveTo>
                  <a:lnTo>
                    <a:pt x="487" y="9479"/>
                  </a:lnTo>
                  <a:lnTo>
                    <a:pt x="4913" y="9479"/>
                  </a:lnTo>
                  <a:lnTo>
                    <a:pt x="4913" y="5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3"/>
            <p:cNvSpPr/>
            <p:nvPr/>
          </p:nvSpPr>
          <p:spPr>
            <a:xfrm>
              <a:off x="4986083" y="3263654"/>
              <a:ext cx="91499" cy="271152"/>
            </a:xfrm>
            <a:custGeom>
              <a:avLst/>
              <a:gdLst/>
              <a:ahLst/>
              <a:cxnLst/>
              <a:rect l="l" t="t" r="r" b="b"/>
              <a:pathLst>
                <a:path w="3199" h="9480" extrusionOk="0">
                  <a:moveTo>
                    <a:pt x="1" y="1"/>
                  </a:moveTo>
                  <a:lnTo>
                    <a:pt x="580" y="9479"/>
                  </a:lnTo>
                  <a:lnTo>
                    <a:pt x="3199" y="9479"/>
                  </a:lnTo>
                  <a:lnTo>
                    <a:pt x="3199" y="5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73"/>
            <p:cNvSpPr/>
            <p:nvPr/>
          </p:nvSpPr>
          <p:spPr>
            <a:xfrm>
              <a:off x="4798486" y="3263654"/>
              <a:ext cx="204193" cy="271152"/>
            </a:xfrm>
            <a:custGeom>
              <a:avLst/>
              <a:gdLst/>
              <a:ahLst/>
              <a:cxnLst/>
              <a:rect l="l" t="t" r="r" b="b"/>
              <a:pathLst>
                <a:path w="7139" h="9480" extrusionOk="0">
                  <a:moveTo>
                    <a:pt x="7139" y="1"/>
                  </a:moveTo>
                  <a:lnTo>
                    <a:pt x="1" y="580"/>
                  </a:lnTo>
                  <a:lnTo>
                    <a:pt x="1" y="9479"/>
                  </a:lnTo>
                  <a:lnTo>
                    <a:pt x="7139" y="9479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73"/>
            <p:cNvSpPr/>
            <p:nvPr/>
          </p:nvSpPr>
          <p:spPr>
            <a:xfrm>
              <a:off x="4986083" y="3178164"/>
              <a:ext cx="218123" cy="102111"/>
            </a:xfrm>
            <a:custGeom>
              <a:avLst/>
              <a:gdLst/>
              <a:ahLst/>
              <a:cxnLst/>
              <a:rect l="l" t="t" r="r" b="b"/>
              <a:pathLst>
                <a:path w="7626" h="3570" extrusionOk="0">
                  <a:moveTo>
                    <a:pt x="580" y="0"/>
                  </a:moveTo>
                  <a:lnTo>
                    <a:pt x="1" y="1831"/>
                  </a:lnTo>
                  <a:lnTo>
                    <a:pt x="580" y="3569"/>
                  </a:lnTo>
                  <a:lnTo>
                    <a:pt x="7625" y="3569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73"/>
            <p:cNvSpPr/>
            <p:nvPr/>
          </p:nvSpPr>
          <p:spPr>
            <a:xfrm>
              <a:off x="4798486" y="3178164"/>
              <a:ext cx="204193" cy="102111"/>
            </a:xfrm>
            <a:custGeom>
              <a:avLst/>
              <a:gdLst/>
              <a:ahLst/>
              <a:cxnLst/>
              <a:rect l="l" t="t" r="r" b="b"/>
              <a:pathLst>
                <a:path w="7139" h="3570" extrusionOk="0">
                  <a:moveTo>
                    <a:pt x="1" y="0"/>
                  </a:moveTo>
                  <a:lnTo>
                    <a:pt x="1" y="3569"/>
                  </a:lnTo>
                  <a:lnTo>
                    <a:pt x="7139" y="3569"/>
                  </a:lnTo>
                  <a:lnTo>
                    <a:pt x="71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73"/>
            <p:cNvSpPr/>
            <p:nvPr/>
          </p:nvSpPr>
          <p:spPr>
            <a:xfrm>
              <a:off x="4836955" y="3217262"/>
              <a:ext cx="25199" cy="24570"/>
            </a:xfrm>
            <a:custGeom>
              <a:avLst/>
              <a:gdLst/>
              <a:ahLst/>
              <a:cxnLst/>
              <a:rect l="l" t="t" r="r" b="b"/>
              <a:pathLst>
                <a:path w="881" h="859" extrusionOk="0">
                  <a:moveTo>
                    <a:pt x="0" y="1"/>
                  </a:moveTo>
                  <a:lnTo>
                    <a:pt x="0" y="858"/>
                  </a:lnTo>
                  <a:lnTo>
                    <a:pt x="881" y="858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73"/>
            <p:cNvSpPr/>
            <p:nvPr/>
          </p:nvSpPr>
          <p:spPr>
            <a:xfrm>
              <a:off x="4886664" y="3217262"/>
              <a:ext cx="25199" cy="24570"/>
            </a:xfrm>
            <a:custGeom>
              <a:avLst/>
              <a:gdLst/>
              <a:ahLst/>
              <a:cxnLst/>
              <a:rect l="l" t="t" r="r" b="b"/>
              <a:pathLst>
                <a:path w="881" h="859" extrusionOk="0">
                  <a:moveTo>
                    <a:pt x="0" y="1"/>
                  </a:moveTo>
                  <a:lnTo>
                    <a:pt x="0" y="858"/>
                  </a:lnTo>
                  <a:lnTo>
                    <a:pt x="881" y="858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73"/>
            <p:cNvSpPr/>
            <p:nvPr/>
          </p:nvSpPr>
          <p:spPr>
            <a:xfrm>
              <a:off x="4939033" y="3217262"/>
              <a:ext cx="25199" cy="24570"/>
            </a:xfrm>
            <a:custGeom>
              <a:avLst/>
              <a:gdLst/>
              <a:ahLst/>
              <a:cxnLst/>
              <a:rect l="l" t="t" r="r" b="b"/>
              <a:pathLst>
                <a:path w="881" h="859" extrusionOk="0">
                  <a:moveTo>
                    <a:pt x="0" y="1"/>
                  </a:moveTo>
                  <a:lnTo>
                    <a:pt x="0" y="858"/>
                  </a:lnTo>
                  <a:lnTo>
                    <a:pt x="881" y="858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73"/>
            <p:cNvSpPr/>
            <p:nvPr/>
          </p:nvSpPr>
          <p:spPr>
            <a:xfrm>
              <a:off x="5013912" y="3421421"/>
              <a:ext cx="27887" cy="21910"/>
            </a:xfrm>
            <a:custGeom>
              <a:avLst/>
              <a:gdLst/>
              <a:ahLst/>
              <a:cxnLst/>
              <a:rect l="l" t="t" r="r" b="b"/>
              <a:pathLst>
                <a:path w="975" h="766" extrusionOk="0">
                  <a:moveTo>
                    <a:pt x="1" y="0"/>
                  </a:moveTo>
                  <a:lnTo>
                    <a:pt x="1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73"/>
            <p:cNvSpPr/>
            <p:nvPr/>
          </p:nvSpPr>
          <p:spPr>
            <a:xfrm>
              <a:off x="4836955" y="3421421"/>
              <a:ext cx="151822" cy="21910"/>
            </a:xfrm>
            <a:custGeom>
              <a:avLst/>
              <a:gdLst/>
              <a:ahLst/>
              <a:cxnLst/>
              <a:rect l="l" t="t" r="r" b="b"/>
              <a:pathLst>
                <a:path w="5308" h="766" extrusionOk="0">
                  <a:moveTo>
                    <a:pt x="0" y="0"/>
                  </a:moveTo>
                  <a:lnTo>
                    <a:pt x="0" y="765"/>
                  </a:lnTo>
                  <a:lnTo>
                    <a:pt x="5307" y="765"/>
                  </a:lnTo>
                  <a:lnTo>
                    <a:pt x="5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73"/>
            <p:cNvSpPr/>
            <p:nvPr/>
          </p:nvSpPr>
          <p:spPr>
            <a:xfrm>
              <a:off x="5013912" y="3319341"/>
              <a:ext cx="27887" cy="24541"/>
            </a:xfrm>
            <a:custGeom>
              <a:avLst/>
              <a:gdLst/>
              <a:ahLst/>
              <a:cxnLst/>
              <a:rect l="l" t="t" r="r" b="b"/>
              <a:pathLst>
                <a:path w="975" h="858" extrusionOk="0">
                  <a:moveTo>
                    <a:pt x="1" y="1"/>
                  </a:moveTo>
                  <a:lnTo>
                    <a:pt x="1" y="858"/>
                  </a:lnTo>
                  <a:lnTo>
                    <a:pt x="974" y="858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3"/>
            <p:cNvSpPr/>
            <p:nvPr/>
          </p:nvSpPr>
          <p:spPr>
            <a:xfrm>
              <a:off x="4836955" y="3319341"/>
              <a:ext cx="151822" cy="24541"/>
            </a:xfrm>
            <a:custGeom>
              <a:avLst/>
              <a:gdLst/>
              <a:ahLst/>
              <a:cxnLst/>
              <a:rect l="l" t="t" r="r" b="b"/>
              <a:pathLst>
                <a:path w="5308" h="858" extrusionOk="0">
                  <a:moveTo>
                    <a:pt x="0" y="1"/>
                  </a:moveTo>
                  <a:lnTo>
                    <a:pt x="0" y="858"/>
                  </a:lnTo>
                  <a:lnTo>
                    <a:pt x="5307" y="858"/>
                  </a:lnTo>
                  <a:lnTo>
                    <a:pt x="5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3"/>
            <p:cNvSpPr/>
            <p:nvPr/>
          </p:nvSpPr>
          <p:spPr>
            <a:xfrm>
              <a:off x="4836955" y="3371711"/>
              <a:ext cx="25199" cy="21910"/>
            </a:xfrm>
            <a:custGeom>
              <a:avLst/>
              <a:gdLst/>
              <a:ahLst/>
              <a:cxnLst/>
              <a:rect l="l" t="t" r="r" b="b"/>
              <a:pathLst>
                <a:path w="881" h="766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3"/>
            <p:cNvSpPr/>
            <p:nvPr/>
          </p:nvSpPr>
          <p:spPr>
            <a:xfrm>
              <a:off x="4836955" y="3471130"/>
              <a:ext cx="25199" cy="24570"/>
            </a:xfrm>
            <a:custGeom>
              <a:avLst/>
              <a:gdLst/>
              <a:ahLst/>
              <a:cxnLst/>
              <a:rect l="l" t="t" r="r" b="b"/>
              <a:pathLst>
                <a:path w="881" h="859" extrusionOk="0">
                  <a:moveTo>
                    <a:pt x="0" y="1"/>
                  </a:moveTo>
                  <a:lnTo>
                    <a:pt x="0" y="858"/>
                  </a:lnTo>
                  <a:lnTo>
                    <a:pt x="881" y="858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73"/>
            <p:cNvSpPr/>
            <p:nvPr/>
          </p:nvSpPr>
          <p:spPr>
            <a:xfrm>
              <a:off x="5115990" y="3371711"/>
              <a:ext cx="49768" cy="21910"/>
            </a:xfrm>
            <a:custGeom>
              <a:avLst/>
              <a:gdLst/>
              <a:ahLst/>
              <a:cxnLst/>
              <a:rect l="l" t="t" r="r" b="b"/>
              <a:pathLst>
                <a:path w="1740" h="766" extrusionOk="0">
                  <a:moveTo>
                    <a:pt x="1" y="0"/>
                  </a:moveTo>
                  <a:lnTo>
                    <a:pt x="1" y="765"/>
                  </a:lnTo>
                  <a:lnTo>
                    <a:pt x="1739" y="765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73"/>
            <p:cNvSpPr/>
            <p:nvPr/>
          </p:nvSpPr>
          <p:spPr>
            <a:xfrm>
              <a:off x="5115990" y="3421421"/>
              <a:ext cx="49768" cy="21910"/>
            </a:xfrm>
            <a:custGeom>
              <a:avLst/>
              <a:gdLst/>
              <a:ahLst/>
              <a:cxnLst/>
              <a:rect l="l" t="t" r="r" b="b"/>
              <a:pathLst>
                <a:path w="1740" h="766" extrusionOk="0">
                  <a:moveTo>
                    <a:pt x="1" y="0"/>
                  </a:moveTo>
                  <a:lnTo>
                    <a:pt x="1" y="765"/>
                  </a:lnTo>
                  <a:lnTo>
                    <a:pt x="1739" y="765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73"/>
            <p:cNvSpPr/>
            <p:nvPr/>
          </p:nvSpPr>
          <p:spPr>
            <a:xfrm>
              <a:off x="5115990" y="3319341"/>
              <a:ext cx="49768" cy="24541"/>
            </a:xfrm>
            <a:custGeom>
              <a:avLst/>
              <a:gdLst/>
              <a:ahLst/>
              <a:cxnLst/>
              <a:rect l="l" t="t" r="r" b="b"/>
              <a:pathLst>
                <a:path w="1740" h="858" extrusionOk="0">
                  <a:moveTo>
                    <a:pt x="1" y="1"/>
                  </a:moveTo>
                  <a:lnTo>
                    <a:pt x="1" y="858"/>
                  </a:lnTo>
                  <a:lnTo>
                    <a:pt x="1739" y="858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73"/>
            <p:cNvSpPr/>
            <p:nvPr/>
          </p:nvSpPr>
          <p:spPr>
            <a:xfrm>
              <a:off x="5115990" y="3471130"/>
              <a:ext cx="49768" cy="24570"/>
            </a:xfrm>
            <a:custGeom>
              <a:avLst/>
              <a:gdLst/>
              <a:ahLst/>
              <a:cxnLst/>
              <a:rect l="l" t="t" r="r" b="b"/>
              <a:pathLst>
                <a:path w="1740" h="859" extrusionOk="0">
                  <a:moveTo>
                    <a:pt x="1" y="1"/>
                  </a:moveTo>
                  <a:lnTo>
                    <a:pt x="1" y="858"/>
                  </a:lnTo>
                  <a:lnTo>
                    <a:pt x="1739" y="858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73"/>
            <p:cNvSpPr/>
            <p:nvPr/>
          </p:nvSpPr>
          <p:spPr>
            <a:xfrm>
              <a:off x="4994692" y="3371711"/>
              <a:ext cx="47108" cy="21910"/>
            </a:xfrm>
            <a:custGeom>
              <a:avLst/>
              <a:gdLst/>
              <a:ahLst/>
              <a:cxnLst/>
              <a:rect l="l" t="t" r="r" b="b"/>
              <a:pathLst>
                <a:path w="1647" h="766" extrusionOk="0">
                  <a:moveTo>
                    <a:pt x="279" y="0"/>
                  </a:moveTo>
                  <a:lnTo>
                    <a:pt x="1" y="394"/>
                  </a:lnTo>
                  <a:lnTo>
                    <a:pt x="279" y="765"/>
                  </a:lnTo>
                  <a:lnTo>
                    <a:pt x="1646" y="765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73"/>
            <p:cNvSpPr/>
            <p:nvPr/>
          </p:nvSpPr>
          <p:spPr>
            <a:xfrm>
              <a:off x="4994692" y="3471130"/>
              <a:ext cx="47108" cy="24570"/>
            </a:xfrm>
            <a:custGeom>
              <a:avLst/>
              <a:gdLst/>
              <a:ahLst/>
              <a:cxnLst/>
              <a:rect l="l" t="t" r="r" b="b"/>
              <a:pathLst>
                <a:path w="1647" h="859" extrusionOk="0">
                  <a:moveTo>
                    <a:pt x="279" y="1"/>
                  </a:moveTo>
                  <a:lnTo>
                    <a:pt x="1" y="395"/>
                  </a:lnTo>
                  <a:lnTo>
                    <a:pt x="279" y="858"/>
                  </a:lnTo>
                  <a:lnTo>
                    <a:pt x="1646" y="858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73"/>
            <p:cNvSpPr/>
            <p:nvPr/>
          </p:nvSpPr>
          <p:spPr>
            <a:xfrm>
              <a:off x="4889295" y="3371711"/>
              <a:ext cx="113380" cy="21910"/>
            </a:xfrm>
            <a:custGeom>
              <a:avLst/>
              <a:gdLst/>
              <a:ahLst/>
              <a:cxnLst/>
              <a:rect l="l" t="t" r="r" b="b"/>
              <a:pathLst>
                <a:path w="3964" h="766" extrusionOk="0">
                  <a:moveTo>
                    <a:pt x="1" y="0"/>
                  </a:moveTo>
                  <a:lnTo>
                    <a:pt x="1" y="765"/>
                  </a:lnTo>
                  <a:lnTo>
                    <a:pt x="3964" y="765"/>
                  </a:lnTo>
                  <a:lnTo>
                    <a:pt x="39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73"/>
            <p:cNvSpPr/>
            <p:nvPr/>
          </p:nvSpPr>
          <p:spPr>
            <a:xfrm>
              <a:off x="4889295" y="3471130"/>
              <a:ext cx="113380" cy="24570"/>
            </a:xfrm>
            <a:custGeom>
              <a:avLst/>
              <a:gdLst/>
              <a:ahLst/>
              <a:cxnLst/>
              <a:rect l="l" t="t" r="r" b="b"/>
              <a:pathLst>
                <a:path w="3964" h="859" extrusionOk="0">
                  <a:moveTo>
                    <a:pt x="1" y="1"/>
                  </a:moveTo>
                  <a:lnTo>
                    <a:pt x="1" y="858"/>
                  </a:lnTo>
                  <a:lnTo>
                    <a:pt x="3964" y="858"/>
                  </a:lnTo>
                  <a:lnTo>
                    <a:pt x="39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" name="Google Shape;1610;p73"/>
          <p:cNvGrpSpPr/>
          <p:nvPr/>
        </p:nvGrpSpPr>
        <p:grpSpPr>
          <a:xfrm>
            <a:off x="2980257" y="2046040"/>
            <a:ext cx="409003" cy="406345"/>
            <a:chOff x="2213404" y="2545811"/>
            <a:chExt cx="409003" cy="406345"/>
          </a:xfrm>
        </p:grpSpPr>
        <p:sp>
          <p:nvSpPr>
            <p:cNvPr id="1611" name="Google Shape;1611;p73"/>
            <p:cNvSpPr/>
            <p:nvPr/>
          </p:nvSpPr>
          <p:spPr>
            <a:xfrm>
              <a:off x="2401001" y="2642570"/>
              <a:ext cx="124650" cy="259882"/>
            </a:xfrm>
            <a:custGeom>
              <a:avLst/>
              <a:gdLst/>
              <a:ahLst/>
              <a:cxnLst/>
              <a:rect l="l" t="t" r="r" b="b"/>
              <a:pathLst>
                <a:path w="4358" h="9086" extrusionOk="0">
                  <a:moveTo>
                    <a:pt x="580" y="1"/>
                  </a:moveTo>
                  <a:lnTo>
                    <a:pt x="0" y="9085"/>
                  </a:lnTo>
                  <a:lnTo>
                    <a:pt x="2805" y="8506"/>
                  </a:lnTo>
                  <a:lnTo>
                    <a:pt x="2805" y="7927"/>
                  </a:lnTo>
                  <a:cubicBezTo>
                    <a:pt x="2805" y="7347"/>
                    <a:pt x="2990" y="6768"/>
                    <a:pt x="3384" y="6281"/>
                  </a:cubicBezTo>
                  <a:cubicBezTo>
                    <a:pt x="4056" y="5609"/>
                    <a:pt x="4357" y="4729"/>
                    <a:pt x="4357" y="3755"/>
                  </a:cubicBezTo>
                  <a:cubicBezTo>
                    <a:pt x="4357" y="2805"/>
                    <a:pt x="3963" y="1832"/>
                    <a:pt x="3291" y="1067"/>
                  </a:cubicBezTo>
                  <a:cubicBezTo>
                    <a:pt x="2526" y="395"/>
                    <a:pt x="1553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73"/>
            <p:cNvSpPr/>
            <p:nvPr/>
          </p:nvSpPr>
          <p:spPr>
            <a:xfrm>
              <a:off x="2310191" y="2642570"/>
              <a:ext cx="107402" cy="259882"/>
            </a:xfrm>
            <a:custGeom>
              <a:avLst/>
              <a:gdLst/>
              <a:ahLst/>
              <a:cxnLst/>
              <a:rect l="l" t="t" r="r" b="b"/>
              <a:pathLst>
                <a:path w="3755" h="9086" extrusionOk="0">
                  <a:moveTo>
                    <a:pt x="3755" y="1"/>
                  </a:moveTo>
                  <a:cubicBezTo>
                    <a:pt x="1646" y="1"/>
                    <a:pt x="0" y="1739"/>
                    <a:pt x="0" y="3755"/>
                  </a:cubicBezTo>
                  <a:cubicBezTo>
                    <a:pt x="0" y="4729"/>
                    <a:pt x="278" y="5609"/>
                    <a:pt x="951" y="6281"/>
                  </a:cubicBezTo>
                  <a:cubicBezTo>
                    <a:pt x="1345" y="6768"/>
                    <a:pt x="1530" y="7347"/>
                    <a:pt x="1530" y="7927"/>
                  </a:cubicBezTo>
                  <a:lnTo>
                    <a:pt x="1530" y="8506"/>
                  </a:lnTo>
                  <a:lnTo>
                    <a:pt x="3755" y="9085"/>
                  </a:lnTo>
                  <a:lnTo>
                    <a:pt x="37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73"/>
            <p:cNvSpPr/>
            <p:nvPr/>
          </p:nvSpPr>
          <p:spPr>
            <a:xfrm>
              <a:off x="2406950" y="2545811"/>
              <a:ext cx="21910" cy="63669"/>
            </a:xfrm>
            <a:custGeom>
              <a:avLst/>
              <a:gdLst/>
              <a:ahLst/>
              <a:cxnLst/>
              <a:rect l="l" t="t" r="r" b="b"/>
              <a:pathLst>
                <a:path w="766" h="2226" extrusionOk="0">
                  <a:moveTo>
                    <a:pt x="1" y="0"/>
                  </a:moveTo>
                  <a:lnTo>
                    <a:pt x="1" y="2225"/>
                  </a:lnTo>
                  <a:lnTo>
                    <a:pt x="766" y="222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73"/>
            <p:cNvSpPr/>
            <p:nvPr/>
          </p:nvSpPr>
          <p:spPr>
            <a:xfrm>
              <a:off x="2304213" y="2567691"/>
              <a:ext cx="53058" cy="66301"/>
            </a:xfrm>
            <a:custGeom>
              <a:avLst/>
              <a:gdLst/>
              <a:ahLst/>
              <a:cxnLst/>
              <a:rect l="l" t="t" r="r" b="b"/>
              <a:pathLst>
                <a:path w="1855" h="2318" extrusionOk="0">
                  <a:moveTo>
                    <a:pt x="789" y="0"/>
                  </a:moveTo>
                  <a:lnTo>
                    <a:pt x="1" y="394"/>
                  </a:lnTo>
                  <a:lnTo>
                    <a:pt x="1160" y="2318"/>
                  </a:lnTo>
                  <a:lnTo>
                    <a:pt x="1855" y="1947"/>
                  </a:lnTo>
                  <a:lnTo>
                    <a:pt x="7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73"/>
            <p:cNvSpPr/>
            <p:nvPr/>
          </p:nvSpPr>
          <p:spPr>
            <a:xfrm>
              <a:off x="2235284" y="2639939"/>
              <a:ext cx="66329" cy="52371"/>
            </a:xfrm>
            <a:custGeom>
              <a:avLst/>
              <a:gdLst/>
              <a:ahLst/>
              <a:cxnLst/>
              <a:rect l="l" t="t" r="r" b="b"/>
              <a:pathLst>
                <a:path w="2319" h="1831" extrusionOk="0">
                  <a:moveTo>
                    <a:pt x="395" y="0"/>
                  </a:moveTo>
                  <a:lnTo>
                    <a:pt x="1" y="672"/>
                  </a:lnTo>
                  <a:lnTo>
                    <a:pt x="1947" y="1831"/>
                  </a:lnTo>
                  <a:lnTo>
                    <a:pt x="2318" y="1066"/>
                  </a:lnTo>
                  <a:lnTo>
                    <a:pt x="3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73"/>
            <p:cNvSpPr/>
            <p:nvPr/>
          </p:nvSpPr>
          <p:spPr>
            <a:xfrm>
              <a:off x="2213404" y="2739358"/>
              <a:ext cx="63669" cy="21910"/>
            </a:xfrm>
            <a:custGeom>
              <a:avLst/>
              <a:gdLst/>
              <a:ahLst/>
              <a:cxnLst/>
              <a:rect l="l" t="t" r="r" b="b"/>
              <a:pathLst>
                <a:path w="2226" h="766" extrusionOk="0">
                  <a:moveTo>
                    <a:pt x="1" y="0"/>
                  </a:moveTo>
                  <a:lnTo>
                    <a:pt x="1" y="765"/>
                  </a:lnTo>
                  <a:lnTo>
                    <a:pt x="2226" y="765"/>
                  </a:lnTo>
                  <a:lnTo>
                    <a:pt x="2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73"/>
            <p:cNvSpPr/>
            <p:nvPr/>
          </p:nvSpPr>
          <p:spPr>
            <a:xfrm>
              <a:off x="2235284" y="2810948"/>
              <a:ext cx="66329" cy="52400"/>
            </a:xfrm>
            <a:custGeom>
              <a:avLst/>
              <a:gdLst/>
              <a:ahLst/>
              <a:cxnLst/>
              <a:rect l="l" t="t" r="r" b="b"/>
              <a:pathLst>
                <a:path w="2319" h="1832" extrusionOk="0">
                  <a:moveTo>
                    <a:pt x="1947" y="0"/>
                  </a:moveTo>
                  <a:lnTo>
                    <a:pt x="1" y="1066"/>
                  </a:lnTo>
                  <a:lnTo>
                    <a:pt x="395" y="1831"/>
                  </a:lnTo>
                  <a:lnTo>
                    <a:pt x="2318" y="672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73"/>
            <p:cNvSpPr/>
            <p:nvPr/>
          </p:nvSpPr>
          <p:spPr>
            <a:xfrm>
              <a:off x="2533568" y="2810948"/>
              <a:ext cx="66301" cy="52400"/>
            </a:xfrm>
            <a:custGeom>
              <a:avLst/>
              <a:gdLst/>
              <a:ahLst/>
              <a:cxnLst/>
              <a:rect l="l" t="t" r="r" b="b"/>
              <a:pathLst>
                <a:path w="2318" h="1832" extrusionOk="0">
                  <a:moveTo>
                    <a:pt x="394" y="0"/>
                  </a:moveTo>
                  <a:lnTo>
                    <a:pt x="0" y="672"/>
                  </a:lnTo>
                  <a:lnTo>
                    <a:pt x="1947" y="1831"/>
                  </a:lnTo>
                  <a:lnTo>
                    <a:pt x="2318" y="106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73"/>
            <p:cNvSpPr/>
            <p:nvPr/>
          </p:nvSpPr>
          <p:spPr>
            <a:xfrm>
              <a:off x="2558766" y="2739358"/>
              <a:ext cx="63641" cy="21910"/>
            </a:xfrm>
            <a:custGeom>
              <a:avLst/>
              <a:gdLst/>
              <a:ahLst/>
              <a:cxnLst/>
              <a:rect l="l" t="t" r="r" b="b"/>
              <a:pathLst>
                <a:path w="2225" h="766" extrusionOk="0">
                  <a:moveTo>
                    <a:pt x="0" y="0"/>
                  </a:moveTo>
                  <a:lnTo>
                    <a:pt x="0" y="765"/>
                  </a:lnTo>
                  <a:lnTo>
                    <a:pt x="2225" y="765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73"/>
            <p:cNvSpPr/>
            <p:nvPr/>
          </p:nvSpPr>
          <p:spPr>
            <a:xfrm>
              <a:off x="2533568" y="2637279"/>
              <a:ext cx="66301" cy="52400"/>
            </a:xfrm>
            <a:custGeom>
              <a:avLst/>
              <a:gdLst/>
              <a:ahLst/>
              <a:cxnLst/>
              <a:rect l="l" t="t" r="r" b="b"/>
              <a:pathLst>
                <a:path w="2318" h="1832" extrusionOk="0">
                  <a:moveTo>
                    <a:pt x="1947" y="0"/>
                  </a:moveTo>
                  <a:lnTo>
                    <a:pt x="0" y="1159"/>
                  </a:lnTo>
                  <a:lnTo>
                    <a:pt x="394" y="1831"/>
                  </a:lnTo>
                  <a:lnTo>
                    <a:pt x="2318" y="765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73"/>
            <p:cNvSpPr/>
            <p:nvPr/>
          </p:nvSpPr>
          <p:spPr>
            <a:xfrm>
              <a:off x="2478539" y="2567691"/>
              <a:ext cx="52400" cy="66301"/>
            </a:xfrm>
            <a:custGeom>
              <a:avLst/>
              <a:gdLst/>
              <a:ahLst/>
              <a:cxnLst/>
              <a:rect l="l" t="t" r="r" b="b"/>
              <a:pathLst>
                <a:path w="1832" h="2318" extrusionOk="0">
                  <a:moveTo>
                    <a:pt x="1067" y="0"/>
                  </a:moveTo>
                  <a:lnTo>
                    <a:pt x="1" y="1947"/>
                  </a:lnTo>
                  <a:lnTo>
                    <a:pt x="673" y="2318"/>
                  </a:lnTo>
                  <a:lnTo>
                    <a:pt x="1832" y="39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73"/>
            <p:cNvSpPr/>
            <p:nvPr/>
          </p:nvSpPr>
          <p:spPr>
            <a:xfrm>
              <a:off x="2381780" y="2714160"/>
              <a:ext cx="71621" cy="188290"/>
            </a:xfrm>
            <a:custGeom>
              <a:avLst/>
              <a:gdLst/>
              <a:ahLst/>
              <a:cxnLst/>
              <a:rect l="l" t="t" r="r" b="b"/>
              <a:pathLst>
                <a:path w="2504" h="6583" extrusionOk="0">
                  <a:moveTo>
                    <a:pt x="1252" y="881"/>
                  </a:moveTo>
                  <a:cubicBezTo>
                    <a:pt x="1460" y="881"/>
                    <a:pt x="1646" y="1067"/>
                    <a:pt x="1646" y="1252"/>
                  </a:cubicBezTo>
                  <a:cubicBezTo>
                    <a:pt x="1646" y="1553"/>
                    <a:pt x="1460" y="1646"/>
                    <a:pt x="1252" y="1646"/>
                  </a:cubicBezTo>
                  <a:cubicBezTo>
                    <a:pt x="1066" y="1646"/>
                    <a:pt x="881" y="1553"/>
                    <a:pt x="881" y="1252"/>
                  </a:cubicBezTo>
                  <a:cubicBezTo>
                    <a:pt x="881" y="1067"/>
                    <a:pt x="1066" y="881"/>
                    <a:pt x="1252" y="881"/>
                  </a:cubicBezTo>
                  <a:close/>
                  <a:moveTo>
                    <a:pt x="1252" y="1"/>
                  </a:moveTo>
                  <a:cubicBezTo>
                    <a:pt x="580" y="1"/>
                    <a:pt x="0" y="580"/>
                    <a:pt x="0" y="1252"/>
                  </a:cubicBezTo>
                  <a:cubicBezTo>
                    <a:pt x="0" y="1832"/>
                    <a:pt x="394" y="2318"/>
                    <a:pt x="881" y="2411"/>
                  </a:cubicBezTo>
                  <a:lnTo>
                    <a:pt x="881" y="6582"/>
                  </a:lnTo>
                  <a:lnTo>
                    <a:pt x="1646" y="6582"/>
                  </a:lnTo>
                  <a:lnTo>
                    <a:pt x="1646" y="2411"/>
                  </a:lnTo>
                  <a:cubicBezTo>
                    <a:pt x="2132" y="2318"/>
                    <a:pt x="2503" y="1832"/>
                    <a:pt x="2503" y="1252"/>
                  </a:cubicBezTo>
                  <a:cubicBezTo>
                    <a:pt x="2503" y="580"/>
                    <a:pt x="1924" y="1"/>
                    <a:pt x="1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73"/>
            <p:cNvSpPr/>
            <p:nvPr/>
          </p:nvSpPr>
          <p:spPr>
            <a:xfrm>
              <a:off x="2401001" y="2885856"/>
              <a:ext cx="80230" cy="66301"/>
            </a:xfrm>
            <a:custGeom>
              <a:avLst/>
              <a:gdLst/>
              <a:ahLst/>
              <a:cxnLst/>
              <a:rect l="l" t="t" r="r" b="b"/>
              <a:pathLst>
                <a:path w="2805" h="2318" extrusionOk="0">
                  <a:moveTo>
                    <a:pt x="580" y="0"/>
                  </a:moveTo>
                  <a:lnTo>
                    <a:pt x="0" y="1159"/>
                  </a:lnTo>
                  <a:lnTo>
                    <a:pt x="580" y="2318"/>
                  </a:lnTo>
                  <a:lnTo>
                    <a:pt x="2805" y="2318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73"/>
            <p:cNvSpPr/>
            <p:nvPr/>
          </p:nvSpPr>
          <p:spPr>
            <a:xfrm>
              <a:off x="2353923" y="2885856"/>
              <a:ext cx="63669" cy="66301"/>
            </a:xfrm>
            <a:custGeom>
              <a:avLst/>
              <a:gdLst/>
              <a:ahLst/>
              <a:cxnLst/>
              <a:rect l="l" t="t" r="r" b="b"/>
              <a:pathLst>
                <a:path w="2226" h="2318" extrusionOk="0">
                  <a:moveTo>
                    <a:pt x="1" y="0"/>
                  </a:moveTo>
                  <a:lnTo>
                    <a:pt x="1" y="2318"/>
                  </a:lnTo>
                  <a:lnTo>
                    <a:pt x="2226" y="2318"/>
                  </a:lnTo>
                  <a:lnTo>
                    <a:pt x="22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5" name="Google Shape;1625;p73"/>
          <p:cNvGrpSpPr/>
          <p:nvPr/>
        </p:nvGrpSpPr>
        <p:grpSpPr>
          <a:xfrm>
            <a:off x="958146" y="1880663"/>
            <a:ext cx="737100" cy="737100"/>
            <a:chOff x="991075" y="1881675"/>
            <a:chExt cx="737100" cy="737100"/>
          </a:xfrm>
        </p:grpSpPr>
        <p:sp>
          <p:nvSpPr>
            <p:cNvPr id="1626" name="Google Shape;1626;p73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73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8" name="Google Shape;1628;p73"/>
          <p:cNvGrpSpPr/>
          <p:nvPr/>
        </p:nvGrpSpPr>
        <p:grpSpPr>
          <a:xfrm>
            <a:off x="1124117" y="2070890"/>
            <a:ext cx="409037" cy="356645"/>
            <a:chOff x="8245271" y="3178164"/>
            <a:chExt cx="409037" cy="356645"/>
          </a:xfrm>
        </p:grpSpPr>
        <p:sp>
          <p:nvSpPr>
            <p:cNvPr id="1629" name="Google Shape;1629;p73"/>
            <p:cNvSpPr/>
            <p:nvPr/>
          </p:nvSpPr>
          <p:spPr>
            <a:xfrm>
              <a:off x="8432868" y="3203333"/>
              <a:ext cx="221441" cy="331474"/>
            </a:xfrm>
            <a:custGeom>
              <a:avLst/>
              <a:gdLst/>
              <a:ahLst/>
              <a:cxnLst/>
              <a:rect l="l" t="t" r="r" b="b"/>
              <a:pathLst>
                <a:path w="7742" h="11589" extrusionOk="0">
                  <a:moveTo>
                    <a:pt x="580" y="1"/>
                  </a:moveTo>
                  <a:lnTo>
                    <a:pt x="1" y="5795"/>
                  </a:lnTo>
                  <a:lnTo>
                    <a:pt x="580" y="11588"/>
                  </a:lnTo>
                  <a:lnTo>
                    <a:pt x="7741" y="1158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73"/>
            <p:cNvSpPr/>
            <p:nvPr/>
          </p:nvSpPr>
          <p:spPr>
            <a:xfrm>
              <a:off x="8245271" y="3178164"/>
              <a:ext cx="204193" cy="356645"/>
            </a:xfrm>
            <a:custGeom>
              <a:avLst/>
              <a:gdLst/>
              <a:ahLst/>
              <a:cxnLst/>
              <a:rect l="l" t="t" r="r" b="b"/>
              <a:pathLst>
                <a:path w="7139" h="12469" extrusionOk="0">
                  <a:moveTo>
                    <a:pt x="1" y="0"/>
                  </a:moveTo>
                  <a:lnTo>
                    <a:pt x="1" y="12468"/>
                  </a:lnTo>
                  <a:lnTo>
                    <a:pt x="7139" y="12468"/>
                  </a:lnTo>
                  <a:lnTo>
                    <a:pt x="7139" y="881"/>
                  </a:lnTo>
                  <a:lnTo>
                    <a:pt x="5702" y="881"/>
                  </a:lnTo>
                  <a:lnTo>
                    <a:pt x="5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73"/>
            <p:cNvSpPr/>
            <p:nvPr/>
          </p:nvSpPr>
          <p:spPr>
            <a:xfrm>
              <a:off x="8432868" y="3261023"/>
              <a:ext cx="124650" cy="218094"/>
            </a:xfrm>
            <a:custGeom>
              <a:avLst/>
              <a:gdLst/>
              <a:ahLst/>
              <a:cxnLst/>
              <a:rect l="l" t="t" r="r" b="b"/>
              <a:pathLst>
                <a:path w="4358" h="7625" extrusionOk="0">
                  <a:moveTo>
                    <a:pt x="580" y="0"/>
                  </a:moveTo>
                  <a:lnTo>
                    <a:pt x="1" y="3778"/>
                  </a:lnTo>
                  <a:lnTo>
                    <a:pt x="580" y="7625"/>
                  </a:lnTo>
                  <a:cubicBezTo>
                    <a:pt x="2712" y="7625"/>
                    <a:pt x="4357" y="5887"/>
                    <a:pt x="4357" y="3778"/>
                  </a:cubicBezTo>
                  <a:cubicBezTo>
                    <a:pt x="4357" y="1738"/>
                    <a:pt x="2712" y="0"/>
                    <a:pt x="5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73"/>
            <p:cNvSpPr/>
            <p:nvPr/>
          </p:nvSpPr>
          <p:spPr>
            <a:xfrm>
              <a:off x="8342059" y="3261023"/>
              <a:ext cx="107402" cy="218094"/>
            </a:xfrm>
            <a:custGeom>
              <a:avLst/>
              <a:gdLst/>
              <a:ahLst/>
              <a:cxnLst/>
              <a:rect l="l" t="t" r="r" b="b"/>
              <a:pathLst>
                <a:path w="3755" h="7625" extrusionOk="0">
                  <a:moveTo>
                    <a:pt x="3755" y="0"/>
                  </a:moveTo>
                  <a:cubicBezTo>
                    <a:pt x="1646" y="0"/>
                    <a:pt x="1" y="1738"/>
                    <a:pt x="1" y="3778"/>
                  </a:cubicBezTo>
                  <a:cubicBezTo>
                    <a:pt x="1" y="5887"/>
                    <a:pt x="1646" y="7625"/>
                    <a:pt x="3755" y="7625"/>
                  </a:cubicBezTo>
                  <a:lnTo>
                    <a:pt x="37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73"/>
            <p:cNvSpPr/>
            <p:nvPr/>
          </p:nvSpPr>
          <p:spPr>
            <a:xfrm>
              <a:off x="8410988" y="3352491"/>
              <a:ext cx="77599" cy="74252"/>
            </a:xfrm>
            <a:custGeom>
              <a:avLst/>
              <a:gdLst/>
              <a:ahLst/>
              <a:cxnLst/>
              <a:rect l="l" t="t" r="r" b="b"/>
              <a:pathLst>
                <a:path w="2713" h="2596" extrusionOk="0">
                  <a:moveTo>
                    <a:pt x="1" y="0"/>
                  </a:moveTo>
                  <a:lnTo>
                    <a:pt x="1" y="858"/>
                  </a:lnTo>
                  <a:lnTo>
                    <a:pt x="974" y="858"/>
                  </a:lnTo>
                  <a:lnTo>
                    <a:pt x="974" y="1831"/>
                  </a:lnTo>
                  <a:lnTo>
                    <a:pt x="1" y="1831"/>
                  </a:lnTo>
                  <a:lnTo>
                    <a:pt x="1" y="2596"/>
                  </a:lnTo>
                  <a:lnTo>
                    <a:pt x="2712" y="2596"/>
                  </a:lnTo>
                  <a:lnTo>
                    <a:pt x="2712" y="1831"/>
                  </a:lnTo>
                  <a:lnTo>
                    <a:pt x="1739" y="1831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73"/>
            <p:cNvSpPr/>
            <p:nvPr/>
          </p:nvSpPr>
          <p:spPr>
            <a:xfrm>
              <a:off x="8435528" y="3302781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0" y="0"/>
                  </a:moveTo>
                  <a:lnTo>
                    <a:pt x="0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635" name="Google Shape;1635;p73"/>
          <p:cNvCxnSpPr/>
          <p:nvPr/>
        </p:nvCxnSpPr>
        <p:spPr>
          <a:xfrm>
            <a:off x="3730688" y="2249213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637" name="Google Shape;1637;p73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8" name="Google Shape;1638;p73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9" name="Google Shape;1639;p73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73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1" name="Google Shape;1641;p73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642" name="Google Shape;1642;p73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73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73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9" name="Picture 108" descr="Text, logo&#10;&#10;Description automatically generated">
            <a:extLst>
              <a:ext uri="{FF2B5EF4-FFF2-40B4-BE49-F238E27FC236}">
                <a16:creationId xmlns:a16="http://schemas.microsoft.com/office/drawing/2014/main" id="{DF92A75E-D12B-6E40-1104-0E9366EE85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57"/>
          <p:cNvSpPr/>
          <p:nvPr/>
        </p:nvSpPr>
        <p:spPr>
          <a:xfrm>
            <a:off x="6900525" y="2462875"/>
            <a:ext cx="1066200" cy="1507800"/>
          </a:xfrm>
          <a:prstGeom prst="roundRect">
            <a:avLst>
              <a:gd name="adj" fmla="val 10753"/>
            </a:avLst>
          </a:prstGeom>
          <a:gradFill>
            <a:gsLst>
              <a:gs pos="0">
                <a:srgbClr val="80DFFF"/>
              </a:gs>
              <a:gs pos="100000">
                <a:srgbClr val="318FFA">
                  <a:alpha val="71764"/>
                </a:srgbClr>
              </a:gs>
            </a:gsLst>
            <a:lin ang="2698631" scaled="0"/>
          </a:gradFill>
          <a:ln>
            <a:noFill/>
          </a:ln>
          <a:effectLst>
            <a:outerShdw blurRad="57150" dist="19050" dir="540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3" name="Google Shape;1163;p5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164" name="Google Shape;1164;p5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5" name="Google Shape;1165;p5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6" name="Google Shape;1166;p5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67" name="Google Shape;1167;p5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168" name="Google Shape;1168;p5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9" name="Google Shape;1169;p5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170" name="Google Shape;1170;p5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1" name="Google Shape;1171;p5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172" name="Google Shape;1172;p5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3" name="Google Shape;1173;p5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74" name="Google Shape;1174;p5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175" name="Google Shape;1175;p5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5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77" name="Google Shape;1177;p57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THANKS.HTML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78" name="Google Shape;1178;p57"/>
          <p:cNvSpPr txBox="1">
            <a:spLocks noGrp="1"/>
          </p:cNvSpPr>
          <p:nvPr>
            <p:ph type="title"/>
          </p:nvPr>
        </p:nvSpPr>
        <p:spPr>
          <a:xfrm>
            <a:off x="948600" y="1214800"/>
            <a:ext cx="5883600" cy="27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&lt;THANKS!&gt;</a:t>
            </a:r>
            <a:endParaRPr dirty="0"/>
          </a:p>
        </p:txBody>
      </p:sp>
      <p:grpSp>
        <p:nvGrpSpPr>
          <p:cNvPr id="1179" name="Google Shape;1179;p57"/>
          <p:cNvGrpSpPr/>
          <p:nvPr/>
        </p:nvGrpSpPr>
        <p:grpSpPr>
          <a:xfrm>
            <a:off x="7049775" y="2576450"/>
            <a:ext cx="767700" cy="935100"/>
            <a:chOff x="869200" y="3314325"/>
            <a:chExt cx="767700" cy="935100"/>
          </a:xfrm>
        </p:grpSpPr>
        <p:grpSp>
          <p:nvGrpSpPr>
            <p:cNvPr id="1180" name="Google Shape;1180;p57"/>
            <p:cNvGrpSpPr/>
            <p:nvPr/>
          </p:nvGrpSpPr>
          <p:grpSpPr>
            <a:xfrm>
              <a:off x="869200" y="3314325"/>
              <a:ext cx="767700" cy="935100"/>
              <a:chOff x="686162" y="3668500"/>
              <a:chExt cx="767700" cy="935100"/>
            </a:xfrm>
          </p:grpSpPr>
          <p:sp>
            <p:nvSpPr>
              <p:cNvPr id="1181" name="Google Shape;1181;p57"/>
              <p:cNvSpPr/>
              <p:nvPr/>
            </p:nvSpPr>
            <p:spPr>
              <a:xfrm>
                <a:off x="686162" y="3668500"/>
                <a:ext cx="767700" cy="935100"/>
              </a:xfrm>
              <a:prstGeom prst="roundRect">
                <a:avLst>
                  <a:gd name="adj" fmla="val 8004"/>
                </a:avLst>
              </a:pr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2" name="Google Shape;1182;p57"/>
              <p:cNvGrpSpPr/>
              <p:nvPr/>
            </p:nvGrpSpPr>
            <p:grpSpPr>
              <a:xfrm>
                <a:off x="829632" y="4243824"/>
                <a:ext cx="480900" cy="187251"/>
                <a:chOff x="829632" y="4243824"/>
                <a:chExt cx="480900" cy="187251"/>
              </a:xfrm>
            </p:grpSpPr>
            <p:sp>
              <p:nvSpPr>
                <p:cNvPr id="1183" name="Google Shape;1183;p57"/>
                <p:cNvSpPr/>
                <p:nvPr/>
              </p:nvSpPr>
              <p:spPr>
                <a:xfrm>
                  <a:off x="829632" y="4243824"/>
                  <a:ext cx="480900" cy="40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57"/>
                <p:cNvSpPr/>
                <p:nvPr/>
              </p:nvSpPr>
              <p:spPr>
                <a:xfrm>
                  <a:off x="829632" y="4317049"/>
                  <a:ext cx="480900" cy="40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57"/>
                <p:cNvSpPr/>
                <p:nvPr/>
              </p:nvSpPr>
              <p:spPr>
                <a:xfrm>
                  <a:off x="911649" y="4390275"/>
                  <a:ext cx="316800" cy="40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86" name="Google Shape;1186;p57"/>
            <p:cNvSpPr/>
            <p:nvPr/>
          </p:nvSpPr>
          <p:spPr>
            <a:xfrm>
              <a:off x="1084816" y="3429248"/>
              <a:ext cx="336576" cy="336718"/>
            </a:xfrm>
            <a:custGeom>
              <a:avLst/>
              <a:gdLst/>
              <a:ahLst/>
              <a:cxnLst/>
              <a:rect l="l" t="t" r="r" b="b"/>
              <a:pathLst>
                <a:path w="14203" h="14209" extrusionOk="0">
                  <a:moveTo>
                    <a:pt x="7104" y="0"/>
                  </a:moveTo>
                  <a:cubicBezTo>
                    <a:pt x="3186" y="0"/>
                    <a:pt x="0" y="3181"/>
                    <a:pt x="0" y="7099"/>
                  </a:cubicBezTo>
                  <a:cubicBezTo>
                    <a:pt x="0" y="9129"/>
                    <a:pt x="847" y="10953"/>
                    <a:pt x="2209" y="12247"/>
                  </a:cubicBezTo>
                  <a:cubicBezTo>
                    <a:pt x="3484" y="13466"/>
                    <a:pt x="5211" y="14208"/>
                    <a:pt x="7104" y="14208"/>
                  </a:cubicBezTo>
                  <a:cubicBezTo>
                    <a:pt x="8998" y="14208"/>
                    <a:pt x="10725" y="13466"/>
                    <a:pt x="12000" y="12247"/>
                  </a:cubicBezTo>
                  <a:cubicBezTo>
                    <a:pt x="13357" y="10948"/>
                    <a:pt x="14202" y="9129"/>
                    <a:pt x="14202" y="7099"/>
                  </a:cubicBezTo>
                  <a:cubicBezTo>
                    <a:pt x="14202" y="3181"/>
                    <a:pt x="11029" y="0"/>
                    <a:pt x="7104" y="0"/>
                  </a:cubicBezTo>
                  <a:close/>
                </a:path>
              </a:pathLst>
            </a:cu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7" name="Google Shape;1187;p57"/>
            <p:cNvGrpSpPr/>
            <p:nvPr/>
          </p:nvGrpSpPr>
          <p:grpSpPr>
            <a:xfrm>
              <a:off x="1138484" y="3491175"/>
              <a:ext cx="229200" cy="229200"/>
              <a:chOff x="955447" y="3949400"/>
              <a:chExt cx="229200" cy="229200"/>
            </a:xfrm>
          </p:grpSpPr>
          <p:sp>
            <p:nvSpPr>
              <p:cNvPr id="1188" name="Google Shape;1188;p57"/>
              <p:cNvSpPr/>
              <p:nvPr/>
            </p:nvSpPr>
            <p:spPr>
              <a:xfrm>
                <a:off x="955447" y="4043600"/>
                <a:ext cx="229200" cy="408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57"/>
              <p:cNvSpPr/>
              <p:nvPr/>
            </p:nvSpPr>
            <p:spPr>
              <a:xfrm rot="5400000">
                <a:off x="955447" y="4043600"/>
                <a:ext cx="229200" cy="408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0" name="Google Shape;1190;p57"/>
          <p:cNvGrpSpPr/>
          <p:nvPr/>
        </p:nvGrpSpPr>
        <p:grpSpPr>
          <a:xfrm>
            <a:off x="7049790" y="3605794"/>
            <a:ext cx="767672" cy="251306"/>
            <a:chOff x="6394925" y="2541508"/>
            <a:chExt cx="736800" cy="241200"/>
          </a:xfrm>
        </p:grpSpPr>
        <p:sp>
          <p:nvSpPr>
            <p:cNvPr id="1191" name="Google Shape;1191;p57"/>
            <p:cNvSpPr/>
            <p:nvPr/>
          </p:nvSpPr>
          <p:spPr>
            <a:xfrm rot="-5400000">
              <a:off x="6642725" y="2293708"/>
              <a:ext cx="241200" cy="736800"/>
            </a:xfrm>
            <a:prstGeom prst="roundRect">
              <a:avLst>
                <a:gd name="adj" fmla="val 19767"/>
              </a:avLst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7"/>
            <p:cNvSpPr/>
            <p:nvPr/>
          </p:nvSpPr>
          <p:spPr>
            <a:xfrm rot="-5400000">
              <a:off x="6465199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7"/>
            <p:cNvSpPr/>
            <p:nvPr/>
          </p:nvSpPr>
          <p:spPr>
            <a:xfrm rot="-5400000">
              <a:off x="6686966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7"/>
            <p:cNvSpPr/>
            <p:nvPr/>
          </p:nvSpPr>
          <p:spPr>
            <a:xfrm rot="-5400000">
              <a:off x="6908732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5" name="Google Shape;1195;p57"/>
          <p:cNvCxnSpPr/>
          <p:nvPr/>
        </p:nvCxnSpPr>
        <p:spPr>
          <a:xfrm>
            <a:off x="5503575" y="3970663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196" name="Google Shape;1196;p57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57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57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5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Picture 40" descr="Text, logo&#10;&#10;Description automatically generated">
            <a:extLst>
              <a:ext uri="{FF2B5EF4-FFF2-40B4-BE49-F238E27FC236}">
                <a16:creationId xmlns:a16="http://schemas.microsoft.com/office/drawing/2014/main" id="{3F8229A9-277C-FD4D-7C6F-9CE7066A93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Google Shape;736;p42"/>
          <p:cNvGrpSpPr/>
          <p:nvPr/>
        </p:nvGrpSpPr>
        <p:grpSpPr>
          <a:xfrm>
            <a:off x="966240" y="1638993"/>
            <a:ext cx="737100" cy="737100"/>
            <a:chOff x="991075" y="1881675"/>
            <a:chExt cx="737100" cy="737100"/>
          </a:xfrm>
        </p:grpSpPr>
        <p:sp>
          <p:nvSpPr>
            <p:cNvPr id="737" name="Google Shape;737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42"/>
          <p:cNvGrpSpPr/>
          <p:nvPr/>
        </p:nvGrpSpPr>
        <p:grpSpPr>
          <a:xfrm>
            <a:off x="3547346" y="1638993"/>
            <a:ext cx="737100" cy="737100"/>
            <a:chOff x="991075" y="1881675"/>
            <a:chExt cx="737100" cy="737100"/>
          </a:xfrm>
        </p:grpSpPr>
        <p:sp>
          <p:nvSpPr>
            <p:cNvPr id="740" name="Google Shape;740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" name="Google Shape;742;p42"/>
          <p:cNvGrpSpPr/>
          <p:nvPr/>
        </p:nvGrpSpPr>
        <p:grpSpPr>
          <a:xfrm>
            <a:off x="6149176" y="1639018"/>
            <a:ext cx="737100" cy="737100"/>
            <a:chOff x="991075" y="1881675"/>
            <a:chExt cx="737100" cy="737100"/>
          </a:xfrm>
        </p:grpSpPr>
        <p:sp>
          <p:nvSpPr>
            <p:cNvPr id="743" name="Google Shape;743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4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47" name="Google Shape;747;p4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8" name="Google Shape;748;p4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4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50" name="Google Shape;750;p42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751" name="Google Shape;751;p4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2" name="Google Shape;752;p4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753" name="Google Shape;753;p4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4" name="Google Shape;754;p4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755" name="Google Shape;755;p4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6" name="Google Shape;756;p4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57" name="Google Shape;757;p4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758" name="Google Shape;758;p4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60" name="Google Shape;760;p42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OBJECTIVES</a:t>
            </a: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61" name="Google Shape;761;p42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/OBJECTIVES</a:t>
            </a:r>
            <a:endParaRPr dirty="0"/>
          </a:p>
        </p:txBody>
      </p:sp>
      <p:sp>
        <p:nvSpPr>
          <p:cNvPr id="762" name="Google Shape;762;p42"/>
          <p:cNvSpPr txBox="1">
            <a:spLocks noGrp="1"/>
          </p:cNvSpPr>
          <p:nvPr>
            <p:ph type="title"/>
          </p:nvPr>
        </p:nvSpPr>
        <p:spPr>
          <a:xfrm>
            <a:off x="891995" y="2679405"/>
            <a:ext cx="217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/INTERACTIVE</a:t>
            </a:r>
            <a:br>
              <a:rPr lang="en" dirty="0"/>
            </a:br>
            <a:r>
              <a:rPr lang="en" dirty="0"/>
              <a:t>WEB APPLICATION</a:t>
            </a:r>
            <a:endParaRPr dirty="0"/>
          </a:p>
        </p:txBody>
      </p:sp>
      <p:sp>
        <p:nvSpPr>
          <p:cNvPr id="763" name="Google Shape;763;p42"/>
          <p:cNvSpPr txBox="1">
            <a:spLocks noGrp="1"/>
          </p:cNvSpPr>
          <p:nvPr>
            <p:ph type="subTitle" idx="1"/>
          </p:nvPr>
        </p:nvSpPr>
        <p:spPr>
          <a:xfrm>
            <a:off x="891995" y="3473186"/>
            <a:ext cx="2176200" cy="5450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integrated in the RSE dissemination platforms</a:t>
            </a:r>
            <a:endParaRPr dirty="0"/>
          </a:p>
        </p:txBody>
      </p:sp>
      <p:sp>
        <p:nvSpPr>
          <p:cNvPr id="764" name="Google Shape;764;p42"/>
          <p:cNvSpPr txBox="1">
            <a:spLocks noGrp="1"/>
          </p:cNvSpPr>
          <p:nvPr>
            <p:ph type="title" idx="2"/>
          </p:nvPr>
        </p:nvSpPr>
        <p:spPr>
          <a:xfrm>
            <a:off x="3483900" y="2553275"/>
            <a:ext cx="2176200" cy="14467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/SUPPORTING</a:t>
            </a:r>
            <a:br>
              <a:rPr lang="en" dirty="0"/>
            </a:br>
            <a:r>
              <a:rPr lang="en" dirty="0"/>
              <a:t>RENEWABLE DEVELOPMENT SCENARIOS</a:t>
            </a:r>
            <a:endParaRPr dirty="0"/>
          </a:p>
        </p:txBody>
      </p:sp>
      <p:sp>
        <p:nvSpPr>
          <p:cNvPr id="766" name="Google Shape;766;p42"/>
          <p:cNvSpPr txBox="1">
            <a:spLocks noGrp="1"/>
          </p:cNvSpPr>
          <p:nvPr>
            <p:ph type="title" idx="4"/>
          </p:nvPr>
        </p:nvSpPr>
        <p:spPr>
          <a:xfrm>
            <a:off x="6071355" y="2553299"/>
            <a:ext cx="2176200" cy="17635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GB" dirty="0"/>
              <a:t>COMPUTING PHOTOVOLTAIC DISTRIBUTION AND PRODUCTION VALUES</a:t>
            </a:r>
            <a:endParaRPr dirty="0"/>
          </a:p>
        </p:txBody>
      </p:sp>
      <p:grpSp>
        <p:nvGrpSpPr>
          <p:cNvPr id="793" name="Google Shape;793;p42"/>
          <p:cNvGrpSpPr/>
          <p:nvPr/>
        </p:nvGrpSpPr>
        <p:grpSpPr>
          <a:xfrm>
            <a:off x="1130288" y="1832203"/>
            <a:ext cx="408999" cy="350681"/>
            <a:chOff x="3159447" y="1439568"/>
            <a:chExt cx="385957" cy="330924"/>
          </a:xfrm>
        </p:grpSpPr>
        <p:sp>
          <p:nvSpPr>
            <p:cNvPr id="794" name="Google Shape;794;p42"/>
            <p:cNvSpPr/>
            <p:nvPr/>
          </p:nvSpPr>
          <p:spPr>
            <a:xfrm>
              <a:off x="3336474" y="1439568"/>
              <a:ext cx="208930" cy="221453"/>
            </a:xfrm>
            <a:custGeom>
              <a:avLst/>
              <a:gdLst/>
              <a:ahLst/>
              <a:cxnLst/>
              <a:rect l="l" t="t" r="r" b="b"/>
              <a:pathLst>
                <a:path w="7741" h="8205" extrusionOk="0">
                  <a:moveTo>
                    <a:pt x="579" y="1"/>
                  </a:moveTo>
                  <a:lnTo>
                    <a:pt x="0" y="8205"/>
                  </a:lnTo>
                  <a:lnTo>
                    <a:pt x="7741" y="77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3159447" y="1439568"/>
              <a:ext cx="192682" cy="221453"/>
            </a:xfrm>
            <a:custGeom>
              <a:avLst/>
              <a:gdLst/>
              <a:ahLst/>
              <a:cxnLst/>
              <a:rect l="l" t="t" r="r" b="b"/>
              <a:pathLst>
                <a:path w="7139" h="8205" extrusionOk="0">
                  <a:moveTo>
                    <a:pt x="1" y="1"/>
                  </a:moveTo>
                  <a:lnTo>
                    <a:pt x="1" y="7718"/>
                  </a:lnTo>
                  <a:lnTo>
                    <a:pt x="7138" y="8205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2"/>
            <p:cNvSpPr/>
            <p:nvPr/>
          </p:nvSpPr>
          <p:spPr>
            <a:xfrm>
              <a:off x="3336474" y="1694785"/>
              <a:ext cx="78190" cy="62563"/>
            </a:xfrm>
            <a:custGeom>
              <a:avLst/>
              <a:gdLst/>
              <a:ahLst/>
              <a:cxnLst/>
              <a:rect l="l" t="t" r="r" b="b"/>
              <a:pathLst>
                <a:path w="2897" h="2318" extrusionOk="0">
                  <a:moveTo>
                    <a:pt x="0" y="0"/>
                  </a:moveTo>
                  <a:lnTo>
                    <a:pt x="579" y="2318"/>
                  </a:lnTo>
                  <a:lnTo>
                    <a:pt x="2897" y="2318"/>
                  </a:lnTo>
                  <a:lnTo>
                    <a:pt x="2897" y="5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2"/>
            <p:cNvSpPr/>
            <p:nvPr/>
          </p:nvSpPr>
          <p:spPr>
            <a:xfrm>
              <a:off x="3289538" y="1694785"/>
              <a:ext cx="62590" cy="62563"/>
            </a:xfrm>
            <a:custGeom>
              <a:avLst/>
              <a:gdLst/>
              <a:ahLst/>
              <a:cxnLst/>
              <a:rect l="l" t="t" r="r" b="b"/>
              <a:pathLst>
                <a:path w="2319" h="2318" extrusionOk="0">
                  <a:moveTo>
                    <a:pt x="2318" y="0"/>
                  </a:moveTo>
                  <a:lnTo>
                    <a:pt x="1" y="579"/>
                  </a:lnTo>
                  <a:lnTo>
                    <a:pt x="1" y="2318"/>
                  </a:lnTo>
                  <a:lnTo>
                    <a:pt x="2318" y="2318"/>
                  </a:lnTo>
                  <a:lnTo>
                    <a:pt x="2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2"/>
            <p:cNvSpPr/>
            <p:nvPr/>
          </p:nvSpPr>
          <p:spPr>
            <a:xfrm>
              <a:off x="3344598" y="1746687"/>
              <a:ext cx="106988" cy="23805"/>
            </a:xfrm>
            <a:custGeom>
              <a:avLst/>
              <a:gdLst/>
              <a:ahLst/>
              <a:cxnLst/>
              <a:rect l="l" t="t" r="r" b="b"/>
              <a:pathLst>
                <a:path w="3964" h="882" extrusionOk="0">
                  <a:moveTo>
                    <a:pt x="278" y="1"/>
                  </a:moveTo>
                  <a:lnTo>
                    <a:pt x="0" y="395"/>
                  </a:lnTo>
                  <a:lnTo>
                    <a:pt x="278" y="881"/>
                  </a:lnTo>
                  <a:lnTo>
                    <a:pt x="3963" y="881"/>
                  </a:lnTo>
                  <a:lnTo>
                    <a:pt x="39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2"/>
            <p:cNvSpPr/>
            <p:nvPr/>
          </p:nvSpPr>
          <p:spPr>
            <a:xfrm>
              <a:off x="3253264" y="1746687"/>
              <a:ext cx="98864" cy="23805"/>
            </a:xfrm>
            <a:custGeom>
              <a:avLst/>
              <a:gdLst/>
              <a:ahLst/>
              <a:cxnLst/>
              <a:rect l="l" t="t" r="r" b="b"/>
              <a:pathLst>
                <a:path w="3663" h="882" extrusionOk="0">
                  <a:moveTo>
                    <a:pt x="1" y="1"/>
                  </a:moveTo>
                  <a:lnTo>
                    <a:pt x="1" y="881"/>
                  </a:lnTo>
                  <a:lnTo>
                    <a:pt x="3662" y="881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2"/>
            <p:cNvSpPr/>
            <p:nvPr/>
          </p:nvSpPr>
          <p:spPr>
            <a:xfrm>
              <a:off x="3336474" y="1647850"/>
              <a:ext cx="208930" cy="62590"/>
            </a:xfrm>
            <a:custGeom>
              <a:avLst/>
              <a:gdLst/>
              <a:ahLst/>
              <a:cxnLst/>
              <a:rect l="l" t="t" r="r" b="b"/>
              <a:pathLst>
                <a:path w="7741" h="2319" extrusionOk="0">
                  <a:moveTo>
                    <a:pt x="579" y="1"/>
                  </a:moveTo>
                  <a:lnTo>
                    <a:pt x="0" y="1160"/>
                  </a:lnTo>
                  <a:lnTo>
                    <a:pt x="579" y="2318"/>
                  </a:lnTo>
                  <a:lnTo>
                    <a:pt x="7741" y="23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2"/>
            <p:cNvSpPr/>
            <p:nvPr/>
          </p:nvSpPr>
          <p:spPr>
            <a:xfrm>
              <a:off x="3159447" y="1647850"/>
              <a:ext cx="192682" cy="62590"/>
            </a:xfrm>
            <a:custGeom>
              <a:avLst/>
              <a:gdLst/>
              <a:ahLst/>
              <a:cxnLst/>
              <a:rect l="l" t="t" r="r" b="b"/>
              <a:pathLst>
                <a:path w="7139" h="2319" extrusionOk="0">
                  <a:moveTo>
                    <a:pt x="1" y="1"/>
                  </a:moveTo>
                  <a:lnTo>
                    <a:pt x="1" y="2318"/>
                  </a:lnTo>
                  <a:lnTo>
                    <a:pt x="7138" y="2318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2"/>
            <p:cNvSpPr/>
            <p:nvPr/>
          </p:nvSpPr>
          <p:spPr>
            <a:xfrm>
              <a:off x="3365245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0" y="1"/>
                  </a:moveTo>
                  <a:lnTo>
                    <a:pt x="0" y="858"/>
                  </a:lnTo>
                  <a:lnTo>
                    <a:pt x="5307" y="858"/>
                  </a:lnTo>
                  <a:lnTo>
                    <a:pt x="53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2"/>
            <p:cNvSpPr/>
            <p:nvPr/>
          </p:nvSpPr>
          <p:spPr>
            <a:xfrm>
              <a:off x="3195721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1" y="1"/>
                  </a:moveTo>
                  <a:lnTo>
                    <a:pt x="1" y="858"/>
                  </a:lnTo>
                  <a:lnTo>
                    <a:pt x="5308" y="858"/>
                  </a:lnTo>
                  <a:lnTo>
                    <a:pt x="53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2"/>
            <p:cNvSpPr/>
            <p:nvPr/>
          </p:nvSpPr>
          <p:spPr>
            <a:xfrm>
              <a:off x="3195721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1" y="1"/>
                  </a:moveTo>
                  <a:lnTo>
                    <a:pt x="1" y="858"/>
                  </a:lnTo>
                  <a:lnTo>
                    <a:pt x="1739" y="858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2"/>
            <p:cNvSpPr/>
            <p:nvPr/>
          </p:nvSpPr>
          <p:spPr>
            <a:xfrm>
              <a:off x="3461573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0" y="1"/>
                  </a:moveTo>
                  <a:lnTo>
                    <a:pt x="0" y="858"/>
                  </a:lnTo>
                  <a:lnTo>
                    <a:pt x="1738" y="858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2"/>
            <p:cNvSpPr/>
            <p:nvPr/>
          </p:nvSpPr>
          <p:spPr>
            <a:xfrm>
              <a:off x="3195721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1" y="1"/>
                  </a:moveTo>
                  <a:lnTo>
                    <a:pt x="1" y="765"/>
                  </a:lnTo>
                  <a:lnTo>
                    <a:pt x="1739" y="765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2"/>
            <p:cNvSpPr/>
            <p:nvPr/>
          </p:nvSpPr>
          <p:spPr>
            <a:xfrm>
              <a:off x="3461573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0" y="1"/>
                  </a:moveTo>
                  <a:lnTo>
                    <a:pt x="0" y="765"/>
                  </a:lnTo>
                  <a:lnTo>
                    <a:pt x="1738" y="765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2"/>
            <p:cNvSpPr/>
            <p:nvPr/>
          </p:nvSpPr>
          <p:spPr>
            <a:xfrm>
              <a:off x="3344598" y="1486476"/>
              <a:ext cx="91334" cy="23184"/>
            </a:xfrm>
            <a:custGeom>
              <a:avLst/>
              <a:gdLst/>
              <a:ahLst/>
              <a:cxnLst/>
              <a:rect l="l" t="t" r="r" b="b"/>
              <a:pathLst>
                <a:path w="3384" h="859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858"/>
                  </a:lnTo>
                  <a:lnTo>
                    <a:pt x="3384" y="858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2"/>
            <p:cNvSpPr/>
            <p:nvPr/>
          </p:nvSpPr>
          <p:spPr>
            <a:xfrm>
              <a:off x="3344598" y="1582804"/>
              <a:ext cx="91334" cy="20674"/>
            </a:xfrm>
            <a:custGeom>
              <a:avLst/>
              <a:gdLst/>
              <a:ahLst/>
              <a:cxnLst/>
              <a:rect l="l" t="t" r="r" b="b"/>
              <a:pathLst>
                <a:path w="3384" h="766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765"/>
                  </a:lnTo>
                  <a:lnTo>
                    <a:pt x="3384" y="765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2"/>
            <p:cNvSpPr/>
            <p:nvPr/>
          </p:nvSpPr>
          <p:spPr>
            <a:xfrm>
              <a:off x="3268918" y="1486476"/>
              <a:ext cx="83210" cy="23184"/>
            </a:xfrm>
            <a:custGeom>
              <a:avLst/>
              <a:gdLst/>
              <a:ahLst/>
              <a:cxnLst/>
              <a:rect l="l" t="t" r="r" b="b"/>
              <a:pathLst>
                <a:path w="3083" h="859" extrusionOk="0">
                  <a:moveTo>
                    <a:pt x="0" y="1"/>
                  </a:moveTo>
                  <a:lnTo>
                    <a:pt x="0" y="858"/>
                  </a:lnTo>
                  <a:lnTo>
                    <a:pt x="3082" y="858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2"/>
            <p:cNvSpPr/>
            <p:nvPr/>
          </p:nvSpPr>
          <p:spPr>
            <a:xfrm>
              <a:off x="3268918" y="1582804"/>
              <a:ext cx="83210" cy="20674"/>
            </a:xfrm>
            <a:custGeom>
              <a:avLst/>
              <a:gdLst/>
              <a:ahLst/>
              <a:cxnLst/>
              <a:rect l="l" t="t" r="r" b="b"/>
              <a:pathLst>
                <a:path w="3083" h="766" extrusionOk="0">
                  <a:moveTo>
                    <a:pt x="0" y="1"/>
                  </a:moveTo>
                  <a:lnTo>
                    <a:pt x="0" y="765"/>
                  </a:lnTo>
                  <a:lnTo>
                    <a:pt x="3082" y="765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" name="Google Shape;812;p42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2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2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2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" name="Google Shape;816;p42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17" name="Google Shape;817;p42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8" name="Picture 87" descr="Text, logo&#10;&#10;Description automatically generated">
            <a:extLst>
              <a:ext uri="{FF2B5EF4-FFF2-40B4-BE49-F238E27FC236}">
                <a16:creationId xmlns:a16="http://schemas.microsoft.com/office/drawing/2014/main" id="{4643E9DD-D3A8-9887-AFDC-A2E273AE98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  <p:grpSp>
        <p:nvGrpSpPr>
          <p:cNvPr id="94" name="Google Shape;3974;p91">
            <a:extLst>
              <a:ext uri="{FF2B5EF4-FFF2-40B4-BE49-F238E27FC236}">
                <a16:creationId xmlns:a16="http://schemas.microsoft.com/office/drawing/2014/main" id="{20F17D68-704C-1A39-6C9E-B921DC2BE55A}"/>
              </a:ext>
            </a:extLst>
          </p:cNvPr>
          <p:cNvGrpSpPr/>
          <p:nvPr/>
        </p:nvGrpSpPr>
        <p:grpSpPr>
          <a:xfrm>
            <a:off x="3738348" y="1817828"/>
            <a:ext cx="355096" cy="352789"/>
            <a:chOff x="2213404" y="2545811"/>
            <a:chExt cx="409003" cy="406345"/>
          </a:xfrm>
        </p:grpSpPr>
        <p:sp>
          <p:nvSpPr>
            <p:cNvPr id="95" name="Google Shape;3975;p91">
              <a:extLst>
                <a:ext uri="{FF2B5EF4-FFF2-40B4-BE49-F238E27FC236}">
                  <a16:creationId xmlns:a16="http://schemas.microsoft.com/office/drawing/2014/main" id="{A8D16502-227F-B7EB-E18B-17E2F910D1DB}"/>
                </a:ext>
              </a:extLst>
            </p:cNvPr>
            <p:cNvSpPr/>
            <p:nvPr/>
          </p:nvSpPr>
          <p:spPr>
            <a:xfrm>
              <a:off x="2401001" y="2642570"/>
              <a:ext cx="124650" cy="259882"/>
            </a:xfrm>
            <a:custGeom>
              <a:avLst/>
              <a:gdLst/>
              <a:ahLst/>
              <a:cxnLst/>
              <a:rect l="l" t="t" r="r" b="b"/>
              <a:pathLst>
                <a:path w="4358" h="9086" extrusionOk="0">
                  <a:moveTo>
                    <a:pt x="580" y="1"/>
                  </a:moveTo>
                  <a:lnTo>
                    <a:pt x="0" y="9085"/>
                  </a:lnTo>
                  <a:lnTo>
                    <a:pt x="2805" y="8506"/>
                  </a:lnTo>
                  <a:lnTo>
                    <a:pt x="2805" y="7927"/>
                  </a:lnTo>
                  <a:cubicBezTo>
                    <a:pt x="2805" y="7347"/>
                    <a:pt x="2990" y="6768"/>
                    <a:pt x="3384" y="6281"/>
                  </a:cubicBezTo>
                  <a:cubicBezTo>
                    <a:pt x="4056" y="5609"/>
                    <a:pt x="4357" y="4729"/>
                    <a:pt x="4357" y="3755"/>
                  </a:cubicBezTo>
                  <a:cubicBezTo>
                    <a:pt x="4357" y="2805"/>
                    <a:pt x="3963" y="1832"/>
                    <a:pt x="3291" y="1067"/>
                  </a:cubicBezTo>
                  <a:cubicBezTo>
                    <a:pt x="2526" y="395"/>
                    <a:pt x="1553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976;p91">
              <a:extLst>
                <a:ext uri="{FF2B5EF4-FFF2-40B4-BE49-F238E27FC236}">
                  <a16:creationId xmlns:a16="http://schemas.microsoft.com/office/drawing/2014/main" id="{28B7CCBF-F336-DF61-1BB3-CFE948008CBF}"/>
                </a:ext>
              </a:extLst>
            </p:cNvPr>
            <p:cNvSpPr/>
            <p:nvPr/>
          </p:nvSpPr>
          <p:spPr>
            <a:xfrm>
              <a:off x="2310191" y="2642570"/>
              <a:ext cx="107402" cy="259882"/>
            </a:xfrm>
            <a:custGeom>
              <a:avLst/>
              <a:gdLst/>
              <a:ahLst/>
              <a:cxnLst/>
              <a:rect l="l" t="t" r="r" b="b"/>
              <a:pathLst>
                <a:path w="3755" h="9086" extrusionOk="0">
                  <a:moveTo>
                    <a:pt x="3755" y="1"/>
                  </a:moveTo>
                  <a:cubicBezTo>
                    <a:pt x="1646" y="1"/>
                    <a:pt x="0" y="1739"/>
                    <a:pt x="0" y="3755"/>
                  </a:cubicBezTo>
                  <a:cubicBezTo>
                    <a:pt x="0" y="4729"/>
                    <a:pt x="278" y="5609"/>
                    <a:pt x="951" y="6281"/>
                  </a:cubicBezTo>
                  <a:cubicBezTo>
                    <a:pt x="1345" y="6768"/>
                    <a:pt x="1530" y="7347"/>
                    <a:pt x="1530" y="7927"/>
                  </a:cubicBezTo>
                  <a:lnTo>
                    <a:pt x="1530" y="8506"/>
                  </a:lnTo>
                  <a:lnTo>
                    <a:pt x="3755" y="9085"/>
                  </a:lnTo>
                  <a:lnTo>
                    <a:pt x="37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977;p91">
              <a:extLst>
                <a:ext uri="{FF2B5EF4-FFF2-40B4-BE49-F238E27FC236}">
                  <a16:creationId xmlns:a16="http://schemas.microsoft.com/office/drawing/2014/main" id="{480271E6-4277-346D-6F0F-077296D89790}"/>
                </a:ext>
              </a:extLst>
            </p:cNvPr>
            <p:cNvSpPr/>
            <p:nvPr/>
          </p:nvSpPr>
          <p:spPr>
            <a:xfrm>
              <a:off x="2406950" y="2545811"/>
              <a:ext cx="21910" cy="63669"/>
            </a:xfrm>
            <a:custGeom>
              <a:avLst/>
              <a:gdLst/>
              <a:ahLst/>
              <a:cxnLst/>
              <a:rect l="l" t="t" r="r" b="b"/>
              <a:pathLst>
                <a:path w="766" h="2226" extrusionOk="0">
                  <a:moveTo>
                    <a:pt x="1" y="0"/>
                  </a:moveTo>
                  <a:lnTo>
                    <a:pt x="1" y="2225"/>
                  </a:lnTo>
                  <a:lnTo>
                    <a:pt x="766" y="2225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978;p91">
              <a:extLst>
                <a:ext uri="{FF2B5EF4-FFF2-40B4-BE49-F238E27FC236}">
                  <a16:creationId xmlns:a16="http://schemas.microsoft.com/office/drawing/2014/main" id="{C5A6B291-BB77-3ABB-F175-668D21CEFB69}"/>
                </a:ext>
              </a:extLst>
            </p:cNvPr>
            <p:cNvSpPr/>
            <p:nvPr/>
          </p:nvSpPr>
          <p:spPr>
            <a:xfrm>
              <a:off x="2304213" y="2567691"/>
              <a:ext cx="53058" cy="66301"/>
            </a:xfrm>
            <a:custGeom>
              <a:avLst/>
              <a:gdLst/>
              <a:ahLst/>
              <a:cxnLst/>
              <a:rect l="l" t="t" r="r" b="b"/>
              <a:pathLst>
                <a:path w="1855" h="2318" extrusionOk="0">
                  <a:moveTo>
                    <a:pt x="789" y="0"/>
                  </a:moveTo>
                  <a:lnTo>
                    <a:pt x="1" y="394"/>
                  </a:lnTo>
                  <a:lnTo>
                    <a:pt x="1160" y="2318"/>
                  </a:lnTo>
                  <a:lnTo>
                    <a:pt x="1855" y="1947"/>
                  </a:lnTo>
                  <a:lnTo>
                    <a:pt x="7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979;p91">
              <a:extLst>
                <a:ext uri="{FF2B5EF4-FFF2-40B4-BE49-F238E27FC236}">
                  <a16:creationId xmlns:a16="http://schemas.microsoft.com/office/drawing/2014/main" id="{EF8330A4-ED71-2A17-0681-205F5C38BE63}"/>
                </a:ext>
              </a:extLst>
            </p:cNvPr>
            <p:cNvSpPr/>
            <p:nvPr/>
          </p:nvSpPr>
          <p:spPr>
            <a:xfrm>
              <a:off x="2235284" y="2639939"/>
              <a:ext cx="66329" cy="52371"/>
            </a:xfrm>
            <a:custGeom>
              <a:avLst/>
              <a:gdLst/>
              <a:ahLst/>
              <a:cxnLst/>
              <a:rect l="l" t="t" r="r" b="b"/>
              <a:pathLst>
                <a:path w="2319" h="1831" extrusionOk="0">
                  <a:moveTo>
                    <a:pt x="395" y="0"/>
                  </a:moveTo>
                  <a:lnTo>
                    <a:pt x="1" y="672"/>
                  </a:lnTo>
                  <a:lnTo>
                    <a:pt x="1947" y="1831"/>
                  </a:lnTo>
                  <a:lnTo>
                    <a:pt x="2318" y="1066"/>
                  </a:lnTo>
                  <a:lnTo>
                    <a:pt x="3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980;p91">
              <a:extLst>
                <a:ext uri="{FF2B5EF4-FFF2-40B4-BE49-F238E27FC236}">
                  <a16:creationId xmlns:a16="http://schemas.microsoft.com/office/drawing/2014/main" id="{67BD515F-6EF0-54A5-655C-80202A800374}"/>
                </a:ext>
              </a:extLst>
            </p:cNvPr>
            <p:cNvSpPr/>
            <p:nvPr/>
          </p:nvSpPr>
          <p:spPr>
            <a:xfrm>
              <a:off x="2213404" y="2739358"/>
              <a:ext cx="63669" cy="21910"/>
            </a:xfrm>
            <a:custGeom>
              <a:avLst/>
              <a:gdLst/>
              <a:ahLst/>
              <a:cxnLst/>
              <a:rect l="l" t="t" r="r" b="b"/>
              <a:pathLst>
                <a:path w="2226" h="766" extrusionOk="0">
                  <a:moveTo>
                    <a:pt x="1" y="0"/>
                  </a:moveTo>
                  <a:lnTo>
                    <a:pt x="1" y="765"/>
                  </a:lnTo>
                  <a:lnTo>
                    <a:pt x="2226" y="765"/>
                  </a:lnTo>
                  <a:lnTo>
                    <a:pt x="2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981;p91">
              <a:extLst>
                <a:ext uri="{FF2B5EF4-FFF2-40B4-BE49-F238E27FC236}">
                  <a16:creationId xmlns:a16="http://schemas.microsoft.com/office/drawing/2014/main" id="{8CC899D0-4ACA-BDFD-3FE6-DDDDFC18AA99}"/>
                </a:ext>
              </a:extLst>
            </p:cNvPr>
            <p:cNvSpPr/>
            <p:nvPr/>
          </p:nvSpPr>
          <p:spPr>
            <a:xfrm>
              <a:off x="2235284" y="2810948"/>
              <a:ext cx="66329" cy="52400"/>
            </a:xfrm>
            <a:custGeom>
              <a:avLst/>
              <a:gdLst/>
              <a:ahLst/>
              <a:cxnLst/>
              <a:rect l="l" t="t" r="r" b="b"/>
              <a:pathLst>
                <a:path w="2319" h="1832" extrusionOk="0">
                  <a:moveTo>
                    <a:pt x="1947" y="0"/>
                  </a:moveTo>
                  <a:lnTo>
                    <a:pt x="1" y="1066"/>
                  </a:lnTo>
                  <a:lnTo>
                    <a:pt x="395" y="1831"/>
                  </a:lnTo>
                  <a:lnTo>
                    <a:pt x="2318" y="672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982;p91">
              <a:extLst>
                <a:ext uri="{FF2B5EF4-FFF2-40B4-BE49-F238E27FC236}">
                  <a16:creationId xmlns:a16="http://schemas.microsoft.com/office/drawing/2014/main" id="{43F5744E-0BF5-F624-E39F-EF15F72F0C5A}"/>
                </a:ext>
              </a:extLst>
            </p:cNvPr>
            <p:cNvSpPr/>
            <p:nvPr/>
          </p:nvSpPr>
          <p:spPr>
            <a:xfrm>
              <a:off x="2533568" y="2810948"/>
              <a:ext cx="66301" cy="52400"/>
            </a:xfrm>
            <a:custGeom>
              <a:avLst/>
              <a:gdLst/>
              <a:ahLst/>
              <a:cxnLst/>
              <a:rect l="l" t="t" r="r" b="b"/>
              <a:pathLst>
                <a:path w="2318" h="1832" extrusionOk="0">
                  <a:moveTo>
                    <a:pt x="394" y="0"/>
                  </a:moveTo>
                  <a:lnTo>
                    <a:pt x="0" y="672"/>
                  </a:lnTo>
                  <a:lnTo>
                    <a:pt x="1947" y="1831"/>
                  </a:lnTo>
                  <a:lnTo>
                    <a:pt x="2318" y="106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983;p91">
              <a:extLst>
                <a:ext uri="{FF2B5EF4-FFF2-40B4-BE49-F238E27FC236}">
                  <a16:creationId xmlns:a16="http://schemas.microsoft.com/office/drawing/2014/main" id="{AC0BE958-E701-1B9F-F3CF-44472DE07E09}"/>
                </a:ext>
              </a:extLst>
            </p:cNvPr>
            <p:cNvSpPr/>
            <p:nvPr/>
          </p:nvSpPr>
          <p:spPr>
            <a:xfrm>
              <a:off x="2558766" y="2739358"/>
              <a:ext cx="63641" cy="21910"/>
            </a:xfrm>
            <a:custGeom>
              <a:avLst/>
              <a:gdLst/>
              <a:ahLst/>
              <a:cxnLst/>
              <a:rect l="l" t="t" r="r" b="b"/>
              <a:pathLst>
                <a:path w="2225" h="766" extrusionOk="0">
                  <a:moveTo>
                    <a:pt x="0" y="0"/>
                  </a:moveTo>
                  <a:lnTo>
                    <a:pt x="0" y="765"/>
                  </a:lnTo>
                  <a:lnTo>
                    <a:pt x="2225" y="765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984;p91">
              <a:extLst>
                <a:ext uri="{FF2B5EF4-FFF2-40B4-BE49-F238E27FC236}">
                  <a16:creationId xmlns:a16="http://schemas.microsoft.com/office/drawing/2014/main" id="{65145DDF-4118-C265-BA17-9BC36C9E1C92}"/>
                </a:ext>
              </a:extLst>
            </p:cNvPr>
            <p:cNvSpPr/>
            <p:nvPr/>
          </p:nvSpPr>
          <p:spPr>
            <a:xfrm>
              <a:off x="2533568" y="2637279"/>
              <a:ext cx="66301" cy="52400"/>
            </a:xfrm>
            <a:custGeom>
              <a:avLst/>
              <a:gdLst/>
              <a:ahLst/>
              <a:cxnLst/>
              <a:rect l="l" t="t" r="r" b="b"/>
              <a:pathLst>
                <a:path w="2318" h="1832" extrusionOk="0">
                  <a:moveTo>
                    <a:pt x="1947" y="0"/>
                  </a:moveTo>
                  <a:lnTo>
                    <a:pt x="0" y="1159"/>
                  </a:lnTo>
                  <a:lnTo>
                    <a:pt x="394" y="1831"/>
                  </a:lnTo>
                  <a:lnTo>
                    <a:pt x="2318" y="765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985;p91">
              <a:extLst>
                <a:ext uri="{FF2B5EF4-FFF2-40B4-BE49-F238E27FC236}">
                  <a16:creationId xmlns:a16="http://schemas.microsoft.com/office/drawing/2014/main" id="{0450B8AF-2353-C78A-FF76-948B98E0B68E}"/>
                </a:ext>
              </a:extLst>
            </p:cNvPr>
            <p:cNvSpPr/>
            <p:nvPr/>
          </p:nvSpPr>
          <p:spPr>
            <a:xfrm>
              <a:off x="2478539" y="2567691"/>
              <a:ext cx="52400" cy="66301"/>
            </a:xfrm>
            <a:custGeom>
              <a:avLst/>
              <a:gdLst/>
              <a:ahLst/>
              <a:cxnLst/>
              <a:rect l="l" t="t" r="r" b="b"/>
              <a:pathLst>
                <a:path w="1832" h="2318" extrusionOk="0">
                  <a:moveTo>
                    <a:pt x="1067" y="0"/>
                  </a:moveTo>
                  <a:lnTo>
                    <a:pt x="1" y="1947"/>
                  </a:lnTo>
                  <a:lnTo>
                    <a:pt x="673" y="2318"/>
                  </a:lnTo>
                  <a:lnTo>
                    <a:pt x="1832" y="39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986;p91">
              <a:extLst>
                <a:ext uri="{FF2B5EF4-FFF2-40B4-BE49-F238E27FC236}">
                  <a16:creationId xmlns:a16="http://schemas.microsoft.com/office/drawing/2014/main" id="{87BEA393-F5C8-EFA9-AA2B-576477B7C088}"/>
                </a:ext>
              </a:extLst>
            </p:cNvPr>
            <p:cNvSpPr/>
            <p:nvPr/>
          </p:nvSpPr>
          <p:spPr>
            <a:xfrm>
              <a:off x="2381780" y="2714160"/>
              <a:ext cx="71621" cy="188290"/>
            </a:xfrm>
            <a:custGeom>
              <a:avLst/>
              <a:gdLst/>
              <a:ahLst/>
              <a:cxnLst/>
              <a:rect l="l" t="t" r="r" b="b"/>
              <a:pathLst>
                <a:path w="2504" h="6583" extrusionOk="0">
                  <a:moveTo>
                    <a:pt x="1252" y="881"/>
                  </a:moveTo>
                  <a:cubicBezTo>
                    <a:pt x="1460" y="881"/>
                    <a:pt x="1646" y="1067"/>
                    <a:pt x="1646" y="1252"/>
                  </a:cubicBezTo>
                  <a:cubicBezTo>
                    <a:pt x="1646" y="1553"/>
                    <a:pt x="1460" y="1646"/>
                    <a:pt x="1252" y="1646"/>
                  </a:cubicBezTo>
                  <a:cubicBezTo>
                    <a:pt x="1066" y="1646"/>
                    <a:pt x="881" y="1553"/>
                    <a:pt x="881" y="1252"/>
                  </a:cubicBezTo>
                  <a:cubicBezTo>
                    <a:pt x="881" y="1067"/>
                    <a:pt x="1066" y="881"/>
                    <a:pt x="1252" y="881"/>
                  </a:cubicBezTo>
                  <a:close/>
                  <a:moveTo>
                    <a:pt x="1252" y="1"/>
                  </a:moveTo>
                  <a:cubicBezTo>
                    <a:pt x="580" y="1"/>
                    <a:pt x="0" y="580"/>
                    <a:pt x="0" y="1252"/>
                  </a:cubicBezTo>
                  <a:cubicBezTo>
                    <a:pt x="0" y="1832"/>
                    <a:pt x="394" y="2318"/>
                    <a:pt x="881" y="2411"/>
                  </a:cubicBezTo>
                  <a:lnTo>
                    <a:pt x="881" y="6582"/>
                  </a:lnTo>
                  <a:lnTo>
                    <a:pt x="1646" y="6582"/>
                  </a:lnTo>
                  <a:lnTo>
                    <a:pt x="1646" y="2411"/>
                  </a:lnTo>
                  <a:cubicBezTo>
                    <a:pt x="2132" y="2318"/>
                    <a:pt x="2503" y="1832"/>
                    <a:pt x="2503" y="1252"/>
                  </a:cubicBezTo>
                  <a:cubicBezTo>
                    <a:pt x="2503" y="580"/>
                    <a:pt x="1924" y="1"/>
                    <a:pt x="1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987;p91">
              <a:extLst>
                <a:ext uri="{FF2B5EF4-FFF2-40B4-BE49-F238E27FC236}">
                  <a16:creationId xmlns:a16="http://schemas.microsoft.com/office/drawing/2014/main" id="{597F6619-6569-5296-8C5B-7DA12D25D14A}"/>
                </a:ext>
              </a:extLst>
            </p:cNvPr>
            <p:cNvSpPr/>
            <p:nvPr/>
          </p:nvSpPr>
          <p:spPr>
            <a:xfrm>
              <a:off x="2401001" y="2885856"/>
              <a:ext cx="80230" cy="66301"/>
            </a:xfrm>
            <a:custGeom>
              <a:avLst/>
              <a:gdLst/>
              <a:ahLst/>
              <a:cxnLst/>
              <a:rect l="l" t="t" r="r" b="b"/>
              <a:pathLst>
                <a:path w="2805" h="2318" extrusionOk="0">
                  <a:moveTo>
                    <a:pt x="580" y="0"/>
                  </a:moveTo>
                  <a:lnTo>
                    <a:pt x="0" y="1159"/>
                  </a:lnTo>
                  <a:lnTo>
                    <a:pt x="580" y="2318"/>
                  </a:lnTo>
                  <a:lnTo>
                    <a:pt x="2805" y="2318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988;p91">
              <a:extLst>
                <a:ext uri="{FF2B5EF4-FFF2-40B4-BE49-F238E27FC236}">
                  <a16:creationId xmlns:a16="http://schemas.microsoft.com/office/drawing/2014/main" id="{F9F5C738-2125-B47D-213B-72CCA44FA800}"/>
                </a:ext>
              </a:extLst>
            </p:cNvPr>
            <p:cNvSpPr/>
            <p:nvPr/>
          </p:nvSpPr>
          <p:spPr>
            <a:xfrm>
              <a:off x="2353923" y="2885856"/>
              <a:ext cx="63669" cy="66301"/>
            </a:xfrm>
            <a:custGeom>
              <a:avLst/>
              <a:gdLst/>
              <a:ahLst/>
              <a:cxnLst/>
              <a:rect l="l" t="t" r="r" b="b"/>
              <a:pathLst>
                <a:path w="2226" h="2318" extrusionOk="0">
                  <a:moveTo>
                    <a:pt x="1" y="0"/>
                  </a:moveTo>
                  <a:lnTo>
                    <a:pt x="1" y="2318"/>
                  </a:lnTo>
                  <a:lnTo>
                    <a:pt x="2226" y="2318"/>
                  </a:lnTo>
                  <a:lnTo>
                    <a:pt x="22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3668;p91">
            <a:extLst>
              <a:ext uri="{FF2B5EF4-FFF2-40B4-BE49-F238E27FC236}">
                <a16:creationId xmlns:a16="http://schemas.microsoft.com/office/drawing/2014/main" id="{16B3DFCB-D703-48FA-C207-0CD297305DAA}"/>
              </a:ext>
            </a:extLst>
          </p:cNvPr>
          <p:cNvGrpSpPr/>
          <p:nvPr/>
        </p:nvGrpSpPr>
        <p:grpSpPr>
          <a:xfrm>
            <a:off x="6340175" y="1828778"/>
            <a:ext cx="355101" cy="352219"/>
            <a:chOff x="1351729" y="1333475"/>
            <a:chExt cx="409009" cy="405688"/>
          </a:xfrm>
        </p:grpSpPr>
        <p:sp>
          <p:nvSpPr>
            <p:cNvPr id="110" name="Google Shape;3669;p91">
              <a:extLst>
                <a:ext uri="{FF2B5EF4-FFF2-40B4-BE49-F238E27FC236}">
                  <a16:creationId xmlns:a16="http://schemas.microsoft.com/office/drawing/2014/main" id="{E5EDD1C9-0C22-BEB0-41F5-60C830A39F4D}"/>
                </a:ext>
              </a:extLst>
            </p:cNvPr>
            <p:cNvSpPr/>
            <p:nvPr/>
          </p:nvSpPr>
          <p:spPr>
            <a:xfrm>
              <a:off x="1539297" y="1418965"/>
              <a:ext cx="196242" cy="234684"/>
            </a:xfrm>
            <a:custGeom>
              <a:avLst/>
              <a:gdLst/>
              <a:ahLst/>
              <a:cxnLst/>
              <a:rect l="l" t="t" r="r" b="b"/>
              <a:pathLst>
                <a:path w="6861" h="8205" extrusionOk="0">
                  <a:moveTo>
                    <a:pt x="1" y="1"/>
                  </a:moveTo>
                  <a:lnTo>
                    <a:pt x="1" y="8205"/>
                  </a:lnTo>
                  <a:lnTo>
                    <a:pt x="6860" y="7625"/>
                  </a:lnTo>
                  <a:lnTo>
                    <a:pt x="6860" y="4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670;p91">
              <a:extLst>
                <a:ext uri="{FF2B5EF4-FFF2-40B4-BE49-F238E27FC236}">
                  <a16:creationId xmlns:a16="http://schemas.microsoft.com/office/drawing/2014/main" id="{7700DF04-CE93-14FA-B4BE-10DF309ABCE3}"/>
                </a:ext>
              </a:extLst>
            </p:cNvPr>
            <p:cNvSpPr/>
            <p:nvPr/>
          </p:nvSpPr>
          <p:spPr>
            <a:xfrm>
              <a:off x="1379558" y="1418965"/>
              <a:ext cx="176334" cy="234684"/>
            </a:xfrm>
            <a:custGeom>
              <a:avLst/>
              <a:gdLst/>
              <a:ahLst/>
              <a:cxnLst/>
              <a:rect l="l" t="t" r="r" b="b"/>
              <a:pathLst>
                <a:path w="6165" h="8205" extrusionOk="0">
                  <a:moveTo>
                    <a:pt x="6165" y="1"/>
                  </a:moveTo>
                  <a:lnTo>
                    <a:pt x="0" y="488"/>
                  </a:lnTo>
                  <a:lnTo>
                    <a:pt x="0" y="7625"/>
                  </a:lnTo>
                  <a:lnTo>
                    <a:pt x="6165" y="8205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671;p91">
              <a:extLst>
                <a:ext uri="{FF2B5EF4-FFF2-40B4-BE49-F238E27FC236}">
                  <a16:creationId xmlns:a16="http://schemas.microsoft.com/office/drawing/2014/main" id="{44C0B264-66C3-BCCA-1E70-BFDCD12DAF38}"/>
                </a:ext>
              </a:extLst>
            </p:cNvPr>
            <p:cNvSpPr/>
            <p:nvPr/>
          </p:nvSpPr>
          <p:spPr>
            <a:xfrm>
              <a:off x="1539297" y="1333475"/>
              <a:ext cx="221441" cy="99451"/>
            </a:xfrm>
            <a:custGeom>
              <a:avLst/>
              <a:gdLst/>
              <a:ahLst/>
              <a:cxnLst/>
              <a:rect l="l" t="t" r="r" b="b"/>
              <a:pathLst>
                <a:path w="7742" h="3477" extrusionOk="0">
                  <a:moveTo>
                    <a:pt x="580" y="0"/>
                  </a:moveTo>
                  <a:lnTo>
                    <a:pt x="1" y="1738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672;p91">
              <a:extLst>
                <a:ext uri="{FF2B5EF4-FFF2-40B4-BE49-F238E27FC236}">
                  <a16:creationId xmlns:a16="http://schemas.microsoft.com/office/drawing/2014/main" id="{53CB3815-908D-22F5-F42C-4F093E50006B}"/>
                </a:ext>
              </a:extLst>
            </p:cNvPr>
            <p:cNvSpPr/>
            <p:nvPr/>
          </p:nvSpPr>
          <p:spPr>
            <a:xfrm>
              <a:off x="1539297" y="1485264"/>
              <a:ext cx="221441" cy="102111"/>
            </a:xfrm>
            <a:custGeom>
              <a:avLst/>
              <a:gdLst/>
              <a:ahLst/>
              <a:cxnLst/>
              <a:rect l="l" t="t" r="r" b="b"/>
              <a:pathLst>
                <a:path w="7742" h="3570" extrusionOk="0">
                  <a:moveTo>
                    <a:pt x="580" y="0"/>
                  </a:moveTo>
                  <a:lnTo>
                    <a:pt x="1" y="1738"/>
                  </a:lnTo>
                  <a:lnTo>
                    <a:pt x="580" y="3569"/>
                  </a:lnTo>
                  <a:lnTo>
                    <a:pt x="7741" y="3569"/>
                  </a:lnTo>
                  <a:lnTo>
                    <a:pt x="7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673;p91">
              <a:extLst>
                <a:ext uri="{FF2B5EF4-FFF2-40B4-BE49-F238E27FC236}">
                  <a16:creationId xmlns:a16="http://schemas.microsoft.com/office/drawing/2014/main" id="{7C52EC74-F510-BA19-B77F-78318B7BFA46}"/>
                </a:ext>
              </a:extLst>
            </p:cNvPr>
            <p:cNvSpPr/>
            <p:nvPr/>
          </p:nvSpPr>
          <p:spPr>
            <a:xfrm>
              <a:off x="1539297" y="1637053"/>
              <a:ext cx="221441" cy="102111"/>
            </a:xfrm>
            <a:custGeom>
              <a:avLst/>
              <a:gdLst/>
              <a:ahLst/>
              <a:cxnLst/>
              <a:rect l="l" t="t" r="r" b="b"/>
              <a:pathLst>
                <a:path w="7742" h="3570" extrusionOk="0">
                  <a:moveTo>
                    <a:pt x="580" y="0"/>
                  </a:moveTo>
                  <a:lnTo>
                    <a:pt x="1" y="1739"/>
                  </a:lnTo>
                  <a:lnTo>
                    <a:pt x="580" y="3569"/>
                  </a:lnTo>
                  <a:lnTo>
                    <a:pt x="7741" y="3569"/>
                  </a:lnTo>
                  <a:lnTo>
                    <a:pt x="7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674;p91">
              <a:extLst>
                <a:ext uri="{FF2B5EF4-FFF2-40B4-BE49-F238E27FC236}">
                  <a16:creationId xmlns:a16="http://schemas.microsoft.com/office/drawing/2014/main" id="{9F90C916-FDD2-DEE0-C1C8-55714D7C30EF}"/>
                </a:ext>
              </a:extLst>
            </p:cNvPr>
            <p:cNvSpPr/>
            <p:nvPr/>
          </p:nvSpPr>
          <p:spPr>
            <a:xfrm>
              <a:off x="1351729" y="1333475"/>
              <a:ext cx="204165" cy="99451"/>
            </a:xfrm>
            <a:custGeom>
              <a:avLst/>
              <a:gdLst/>
              <a:ahLst/>
              <a:cxnLst/>
              <a:rect l="l" t="t" r="r" b="b"/>
              <a:pathLst>
                <a:path w="7138" h="3477" extrusionOk="0">
                  <a:moveTo>
                    <a:pt x="0" y="0"/>
                  </a:moveTo>
                  <a:lnTo>
                    <a:pt x="0" y="3477"/>
                  </a:lnTo>
                  <a:lnTo>
                    <a:pt x="7138" y="3477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675;p91">
              <a:extLst>
                <a:ext uri="{FF2B5EF4-FFF2-40B4-BE49-F238E27FC236}">
                  <a16:creationId xmlns:a16="http://schemas.microsoft.com/office/drawing/2014/main" id="{3CCF5368-EAFF-02E9-9D80-0634F3D93D85}"/>
                </a:ext>
              </a:extLst>
            </p:cNvPr>
            <p:cNvSpPr/>
            <p:nvPr/>
          </p:nvSpPr>
          <p:spPr>
            <a:xfrm>
              <a:off x="1351729" y="1485264"/>
              <a:ext cx="204165" cy="102111"/>
            </a:xfrm>
            <a:custGeom>
              <a:avLst/>
              <a:gdLst/>
              <a:ahLst/>
              <a:cxnLst/>
              <a:rect l="l" t="t" r="r" b="b"/>
              <a:pathLst>
                <a:path w="7138" h="3570" extrusionOk="0">
                  <a:moveTo>
                    <a:pt x="0" y="0"/>
                  </a:moveTo>
                  <a:lnTo>
                    <a:pt x="0" y="3569"/>
                  </a:lnTo>
                  <a:lnTo>
                    <a:pt x="7138" y="3569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676;p91">
              <a:extLst>
                <a:ext uri="{FF2B5EF4-FFF2-40B4-BE49-F238E27FC236}">
                  <a16:creationId xmlns:a16="http://schemas.microsoft.com/office/drawing/2014/main" id="{E84B7C1B-FCF7-117E-6280-E663C44FC20F}"/>
                </a:ext>
              </a:extLst>
            </p:cNvPr>
            <p:cNvSpPr/>
            <p:nvPr/>
          </p:nvSpPr>
          <p:spPr>
            <a:xfrm>
              <a:off x="1351729" y="1637053"/>
              <a:ext cx="204165" cy="102111"/>
            </a:xfrm>
            <a:custGeom>
              <a:avLst/>
              <a:gdLst/>
              <a:ahLst/>
              <a:cxnLst/>
              <a:rect l="l" t="t" r="r" b="b"/>
              <a:pathLst>
                <a:path w="7138" h="3570" extrusionOk="0">
                  <a:moveTo>
                    <a:pt x="0" y="0"/>
                  </a:moveTo>
                  <a:lnTo>
                    <a:pt x="0" y="3569"/>
                  </a:lnTo>
                  <a:lnTo>
                    <a:pt x="7138" y="3569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677;p91">
              <a:extLst>
                <a:ext uri="{FF2B5EF4-FFF2-40B4-BE49-F238E27FC236}">
                  <a16:creationId xmlns:a16="http://schemas.microsoft.com/office/drawing/2014/main" id="{A6E803F1-08C8-DFF3-D9AF-092A9924E412}"/>
                </a:ext>
              </a:extLst>
            </p:cNvPr>
            <p:cNvSpPr/>
            <p:nvPr/>
          </p:nvSpPr>
          <p:spPr>
            <a:xfrm>
              <a:off x="1611544" y="1371916"/>
              <a:ext cx="110062" cy="22567"/>
            </a:xfrm>
            <a:custGeom>
              <a:avLst/>
              <a:gdLst/>
              <a:ahLst/>
              <a:cxnLst/>
              <a:rect l="l" t="t" r="r" b="b"/>
              <a:pathLst>
                <a:path w="3848" h="789" extrusionOk="0">
                  <a:moveTo>
                    <a:pt x="1" y="0"/>
                  </a:moveTo>
                  <a:lnTo>
                    <a:pt x="1" y="788"/>
                  </a:lnTo>
                  <a:lnTo>
                    <a:pt x="3848" y="788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678;p91">
              <a:extLst>
                <a:ext uri="{FF2B5EF4-FFF2-40B4-BE49-F238E27FC236}">
                  <a16:creationId xmlns:a16="http://schemas.microsoft.com/office/drawing/2014/main" id="{3AAA2C4F-3654-4D62-9825-39981013AE68}"/>
                </a:ext>
              </a:extLst>
            </p:cNvPr>
            <p:cNvSpPr/>
            <p:nvPr/>
          </p:nvSpPr>
          <p:spPr>
            <a:xfrm>
              <a:off x="1611544" y="1523704"/>
              <a:ext cx="110062" cy="25227"/>
            </a:xfrm>
            <a:custGeom>
              <a:avLst/>
              <a:gdLst/>
              <a:ahLst/>
              <a:cxnLst/>
              <a:rect l="l" t="t" r="r" b="b"/>
              <a:pathLst>
                <a:path w="3848" h="882" extrusionOk="0">
                  <a:moveTo>
                    <a:pt x="1" y="1"/>
                  </a:moveTo>
                  <a:lnTo>
                    <a:pt x="1" y="881"/>
                  </a:lnTo>
                  <a:lnTo>
                    <a:pt x="3848" y="881"/>
                  </a:lnTo>
                  <a:lnTo>
                    <a:pt x="38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679;p91">
              <a:extLst>
                <a:ext uri="{FF2B5EF4-FFF2-40B4-BE49-F238E27FC236}">
                  <a16:creationId xmlns:a16="http://schemas.microsoft.com/office/drawing/2014/main" id="{595C7ECC-0D58-69E7-1256-ED96AD929D37}"/>
                </a:ext>
              </a:extLst>
            </p:cNvPr>
            <p:cNvSpPr/>
            <p:nvPr/>
          </p:nvSpPr>
          <p:spPr>
            <a:xfrm>
              <a:off x="1611544" y="1676151"/>
              <a:ext cx="110062" cy="24570"/>
            </a:xfrm>
            <a:custGeom>
              <a:avLst/>
              <a:gdLst/>
              <a:ahLst/>
              <a:cxnLst/>
              <a:rect l="l" t="t" r="r" b="b"/>
              <a:pathLst>
                <a:path w="3848" h="859" extrusionOk="0">
                  <a:moveTo>
                    <a:pt x="1" y="1"/>
                  </a:moveTo>
                  <a:lnTo>
                    <a:pt x="1" y="858"/>
                  </a:lnTo>
                  <a:lnTo>
                    <a:pt x="3848" y="858"/>
                  </a:lnTo>
                  <a:lnTo>
                    <a:pt x="38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680;p91">
              <a:extLst>
                <a:ext uri="{FF2B5EF4-FFF2-40B4-BE49-F238E27FC236}">
                  <a16:creationId xmlns:a16="http://schemas.microsoft.com/office/drawing/2014/main" id="{01CB0788-7045-882F-0BE3-07C1BA3BE961}"/>
                </a:ext>
              </a:extLst>
            </p:cNvPr>
            <p:cNvSpPr/>
            <p:nvPr/>
          </p:nvSpPr>
          <p:spPr>
            <a:xfrm>
              <a:off x="1390169" y="1371916"/>
              <a:ext cx="25199" cy="22567"/>
            </a:xfrm>
            <a:custGeom>
              <a:avLst/>
              <a:gdLst/>
              <a:ahLst/>
              <a:cxnLst/>
              <a:rect l="l" t="t" r="r" b="b"/>
              <a:pathLst>
                <a:path w="881" h="789" extrusionOk="0">
                  <a:moveTo>
                    <a:pt x="0" y="0"/>
                  </a:moveTo>
                  <a:lnTo>
                    <a:pt x="0" y="788"/>
                  </a:lnTo>
                  <a:lnTo>
                    <a:pt x="881" y="788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681;p91">
              <a:extLst>
                <a:ext uri="{FF2B5EF4-FFF2-40B4-BE49-F238E27FC236}">
                  <a16:creationId xmlns:a16="http://schemas.microsoft.com/office/drawing/2014/main" id="{7456E78A-A9E1-B274-C5F2-B166D6ABA17B}"/>
                </a:ext>
              </a:extLst>
            </p:cNvPr>
            <p:cNvSpPr/>
            <p:nvPr/>
          </p:nvSpPr>
          <p:spPr>
            <a:xfrm>
              <a:off x="1439878" y="1371916"/>
              <a:ext cx="27859" cy="22567"/>
            </a:xfrm>
            <a:custGeom>
              <a:avLst/>
              <a:gdLst/>
              <a:ahLst/>
              <a:cxnLst/>
              <a:rect l="l" t="t" r="r" b="b"/>
              <a:pathLst>
                <a:path w="974" h="789" extrusionOk="0">
                  <a:moveTo>
                    <a:pt x="0" y="0"/>
                  </a:moveTo>
                  <a:lnTo>
                    <a:pt x="0" y="788"/>
                  </a:lnTo>
                  <a:lnTo>
                    <a:pt x="974" y="788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682;p91">
              <a:extLst>
                <a:ext uri="{FF2B5EF4-FFF2-40B4-BE49-F238E27FC236}">
                  <a16:creationId xmlns:a16="http://schemas.microsoft.com/office/drawing/2014/main" id="{3D123DA8-8650-CEA7-822F-6317BA2456C8}"/>
                </a:ext>
              </a:extLst>
            </p:cNvPr>
            <p:cNvSpPr/>
            <p:nvPr/>
          </p:nvSpPr>
          <p:spPr>
            <a:xfrm>
              <a:off x="1390169" y="1523704"/>
              <a:ext cx="25199" cy="25227"/>
            </a:xfrm>
            <a:custGeom>
              <a:avLst/>
              <a:gdLst/>
              <a:ahLst/>
              <a:cxnLst/>
              <a:rect l="l" t="t" r="r" b="b"/>
              <a:pathLst>
                <a:path w="881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683;p91">
              <a:extLst>
                <a:ext uri="{FF2B5EF4-FFF2-40B4-BE49-F238E27FC236}">
                  <a16:creationId xmlns:a16="http://schemas.microsoft.com/office/drawing/2014/main" id="{8B4B08ED-0185-7BA2-BCF6-EBA60CC87286}"/>
                </a:ext>
              </a:extLst>
            </p:cNvPr>
            <p:cNvSpPr/>
            <p:nvPr/>
          </p:nvSpPr>
          <p:spPr>
            <a:xfrm>
              <a:off x="1439878" y="1523704"/>
              <a:ext cx="27859" cy="25227"/>
            </a:xfrm>
            <a:custGeom>
              <a:avLst/>
              <a:gdLst/>
              <a:ahLst/>
              <a:cxnLst/>
              <a:rect l="l" t="t" r="r" b="b"/>
              <a:pathLst>
                <a:path w="974" h="882" extrusionOk="0">
                  <a:moveTo>
                    <a:pt x="0" y="1"/>
                  </a:moveTo>
                  <a:lnTo>
                    <a:pt x="0" y="881"/>
                  </a:lnTo>
                  <a:lnTo>
                    <a:pt x="974" y="881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684;p91">
              <a:extLst>
                <a:ext uri="{FF2B5EF4-FFF2-40B4-BE49-F238E27FC236}">
                  <a16:creationId xmlns:a16="http://schemas.microsoft.com/office/drawing/2014/main" id="{A947CB86-EACD-F555-0C40-B5BE129A24EF}"/>
                </a:ext>
              </a:extLst>
            </p:cNvPr>
            <p:cNvSpPr/>
            <p:nvPr/>
          </p:nvSpPr>
          <p:spPr>
            <a:xfrm>
              <a:off x="1390169" y="1676151"/>
              <a:ext cx="25199" cy="24570"/>
            </a:xfrm>
            <a:custGeom>
              <a:avLst/>
              <a:gdLst/>
              <a:ahLst/>
              <a:cxnLst/>
              <a:rect l="l" t="t" r="r" b="b"/>
              <a:pathLst>
                <a:path w="881" h="859" extrusionOk="0">
                  <a:moveTo>
                    <a:pt x="0" y="1"/>
                  </a:moveTo>
                  <a:lnTo>
                    <a:pt x="0" y="858"/>
                  </a:lnTo>
                  <a:lnTo>
                    <a:pt x="881" y="858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685;p91">
              <a:extLst>
                <a:ext uri="{FF2B5EF4-FFF2-40B4-BE49-F238E27FC236}">
                  <a16:creationId xmlns:a16="http://schemas.microsoft.com/office/drawing/2014/main" id="{3F24A6F6-3836-E489-877F-D584294FAB38}"/>
                </a:ext>
              </a:extLst>
            </p:cNvPr>
            <p:cNvSpPr/>
            <p:nvPr/>
          </p:nvSpPr>
          <p:spPr>
            <a:xfrm>
              <a:off x="1439878" y="1676151"/>
              <a:ext cx="27859" cy="24570"/>
            </a:xfrm>
            <a:custGeom>
              <a:avLst/>
              <a:gdLst/>
              <a:ahLst/>
              <a:cxnLst/>
              <a:rect l="l" t="t" r="r" b="b"/>
              <a:pathLst>
                <a:path w="974" h="859" extrusionOk="0">
                  <a:moveTo>
                    <a:pt x="0" y="1"/>
                  </a:moveTo>
                  <a:lnTo>
                    <a:pt x="0" y="858"/>
                  </a:lnTo>
                  <a:lnTo>
                    <a:pt x="974" y="858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495;p33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96" name="Google Shape;496;p33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3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33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9" name="Google Shape;499;p33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00" name="Google Shape;500;p33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1" name="Google Shape;501;p33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02" name="Google Shape;502;p33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3" name="Google Shape;503;p33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04" name="Google Shape;504;p33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5" name="Google Shape;505;p33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06" name="Google Shape;506;p33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07" name="Google Shape;507;p33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3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09" name="Google Shape;509;p33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244080" y="4755900"/>
            <a:ext cx="161347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SPECIFICATIONS.HTML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0" name="Google Shape;510;p33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33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33"/>
          <p:cNvSpPr txBox="1">
            <a:spLocks noGrp="1"/>
          </p:cNvSpPr>
          <p:nvPr>
            <p:ph type="title"/>
          </p:nvPr>
        </p:nvSpPr>
        <p:spPr>
          <a:xfrm>
            <a:off x="1796250" y="1266475"/>
            <a:ext cx="5551500" cy="13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&lt;PYTHON&gt;</a:t>
            </a:r>
            <a:endParaRPr dirty="0"/>
          </a:p>
        </p:txBody>
      </p:sp>
      <p:sp>
        <p:nvSpPr>
          <p:cNvPr id="518" name="Google Shape;518;p33"/>
          <p:cNvSpPr/>
          <p:nvPr/>
        </p:nvSpPr>
        <p:spPr>
          <a:xfrm>
            <a:off x="2821417" y="2904145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9" name="Google Shape;519;p33"/>
          <p:cNvSpPr/>
          <p:nvPr/>
        </p:nvSpPr>
        <p:spPr>
          <a:xfrm rot="10800000">
            <a:off x="6542430" y="2890532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20" name="Google Shape;520;p33"/>
          <p:cNvCxnSpPr/>
          <p:nvPr/>
        </p:nvCxnSpPr>
        <p:spPr>
          <a:xfrm>
            <a:off x="1089213" y="1266463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1" name="Google Shape;521;p33"/>
          <p:cNvCxnSpPr/>
          <p:nvPr/>
        </p:nvCxnSpPr>
        <p:spPr>
          <a:xfrm>
            <a:off x="7314663" y="3889713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22" name="Google Shape;522;p33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3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3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" name="Picture 34" descr="Text, logo&#10;&#10;Description automatically generated">
            <a:extLst>
              <a:ext uri="{FF2B5EF4-FFF2-40B4-BE49-F238E27FC236}">
                <a16:creationId xmlns:a16="http://schemas.microsoft.com/office/drawing/2014/main" id="{62C422DE-B9B7-9512-BC73-A73E51DA0B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30F73B3E-87EC-F51C-B8B9-AD8B4AAC4F13}"/>
              </a:ext>
            </a:extLst>
          </p:cNvPr>
          <p:cNvGrpSpPr/>
          <p:nvPr/>
        </p:nvGrpSpPr>
        <p:grpSpPr>
          <a:xfrm>
            <a:off x="4238657" y="3659589"/>
            <a:ext cx="440861" cy="441047"/>
            <a:chOff x="4351569" y="3669202"/>
            <a:chExt cx="440861" cy="441047"/>
          </a:xfrm>
        </p:grpSpPr>
        <p:sp>
          <p:nvSpPr>
            <p:cNvPr id="515" name="Google Shape;515;p33"/>
            <p:cNvSpPr/>
            <p:nvPr/>
          </p:nvSpPr>
          <p:spPr>
            <a:xfrm>
              <a:off x="4351569" y="3669202"/>
              <a:ext cx="440861" cy="441047"/>
            </a:xfrm>
            <a:custGeom>
              <a:avLst/>
              <a:gdLst/>
              <a:ahLst/>
              <a:cxnLst/>
              <a:rect l="l" t="t" r="r" b="b"/>
              <a:pathLst>
                <a:path w="14203" h="14209" extrusionOk="0">
                  <a:moveTo>
                    <a:pt x="7104" y="0"/>
                  </a:moveTo>
                  <a:cubicBezTo>
                    <a:pt x="3186" y="0"/>
                    <a:pt x="0" y="3181"/>
                    <a:pt x="0" y="7099"/>
                  </a:cubicBezTo>
                  <a:cubicBezTo>
                    <a:pt x="0" y="9129"/>
                    <a:pt x="847" y="10953"/>
                    <a:pt x="2209" y="12247"/>
                  </a:cubicBezTo>
                  <a:cubicBezTo>
                    <a:pt x="3484" y="13466"/>
                    <a:pt x="5211" y="14208"/>
                    <a:pt x="7104" y="14208"/>
                  </a:cubicBezTo>
                  <a:cubicBezTo>
                    <a:pt x="8998" y="14208"/>
                    <a:pt x="10725" y="13466"/>
                    <a:pt x="12000" y="12247"/>
                  </a:cubicBezTo>
                  <a:cubicBezTo>
                    <a:pt x="13357" y="10948"/>
                    <a:pt x="14202" y="9129"/>
                    <a:pt x="14202" y="7099"/>
                  </a:cubicBezTo>
                  <a:cubicBezTo>
                    <a:pt x="14202" y="3181"/>
                    <a:pt x="11029" y="0"/>
                    <a:pt x="710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6" name="Google Shape;18186;p114">
              <a:extLst>
                <a:ext uri="{FF2B5EF4-FFF2-40B4-BE49-F238E27FC236}">
                  <a16:creationId xmlns:a16="http://schemas.microsoft.com/office/drawing/2014/main" id="{1A2433E0-0745-7CAE-E283-7560308F91F0}"/>
                </a:ext>
              </a:extLst>
            </p:cNvPr>
            <p:cNvGrpSpPr/>
            <p:nvPr/>
          </p:nvGrpSpPr>
          <p:grpSpPr>
            <a:xfrm>
              <a:off x="4431937" y="3764198"/>
              <a:ext cx="280123" cy="235801"/>
              <a:chOff x="3038403" y="1539234"/>
              <a:chExt cx="375482" cy="316072"/>
            </a:xfrm>
          </p:grpSpPr>
          <p:sp>
            <p:nvSpPr>
              <p:cNvPr id="37" name="Google Shape;18187;p114">
                <a:extLst>
                  <a:ext uri="{FF2B5EF4-FFF2-40B4-BE49-F238E27FC236}">
                    <a16:creationId xmlns:a16="http://schemas.microsoft.com/office/drawing/2014/main" id="{126F22D1-DA43-CFEC-F10A-412FAFE4FC7A}"/>
                  </a:ext>
                </a:extLst>
              </p:cNvPr>
              <p:cNvSpPr/>
              <p:nvPr/>
            </p:nvSpPr>
            <p:spPr>
              <a:xfrm>
                <a:off x="3137965" y="1548658"/>
                <a:ext cx="10688" cy="1376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430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263"/>
                    </a:lnTo>
                    <a:cubicBezTo>
                      <a:pt x="0" y="358"/>
                      <a:pt x="72" y="429"/>
                      <a:pt x="167" y="429"/>
                    </a:cubicBezTo>
                    <a:cubicBezTo>
                      <a:pt x="262" y="429"/>
                      <a:pt x="334" y="358"/>
                      <a:pt x="334" y="263"/>
                    </a:cubicBezTo>
                    <a:lnTo>
                      <a:pt x="334" y="167"/>
                    </a:lnTo>
                    <a:cubicBezTo>
                      <a:pt x="310" y="60"/>
                      <a:pt x="262" y="1"/>
                      <a:pt x="16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" name="Google Shape;18188;p114">
                <a:extLst>
                  <a:ext uri="{FF2B5EF4-FFF2-40B4-BE49-F238E27FC236}">
                    <a16:creationId xmlns:a16="http://schemas.microsoft.com/office/drawing/2014/main" id="{A3DAFF5F-2EA4-69E2-02BA-3970AF1A9DD8}"/>
                  </a:ext>
                </a:extLst>
              </p:cNvPr>
              <p:cNvGrpSpPr/>
              <p:nvPr/>
            </p:nvGrpSpPr>
            <p:grpSpPr>
              <a:xfrm>
                <a:off x="3038403" y="1539234"/>
                <a:ext cx="375482" cy="316072"/>
                <a:chOff x="3038403" y="1539234"/>
                <a:chExt cx="375482" cy="316072"/>
              </a:xfrm>
            </p:grpSpPr>
            <p:sp>
              <p:nvSpPr>
                <p:cNvPr id="39" name="Google Shape;18189;p114">
                  <a:extLst>
                    <a:ext uri="{FF2B5EF4-FFF2-40B4-BE49-F238E27FC236}">
                      <a16:creationId xmlns:a16="http://schemas.microsoft.com/office/drawing/2014/main" id="{3E33E392-EF4B-A2C4-A641-8D42F01EBA32}"/>
                    </a:ext>
                  </a:extLst>
                </p:cNvPr>
                <p:cNvSpPr/>
                <p:nvPr/>
              </p:nvSpPr>
              <p:spPr>
                <a:xfrm>
                  <a:off x="3038403" y="1585792"/>
                  <a:ext cx="72788" cy="58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5" h="2227" extrusionOk="0">
                      <a:moveTo>
                        <a:pt x="2517" y="0"/>
                      </a:moveTo>
                      <a:cubicBezTo>
                        <a:pt x="2472" y="0"/>
                        <a:pt x="2427" y="14"/>
                        <a:pt x="2388" y="43"/>
                      </a:cubicBezTo>
                      <a:lnTo>
                        <a:pt x="896" y="1094"/>
                      </a:lnTo>
                      <a:lnTo>
                        <a:pt x="299" y="1094"/>
                      </a:lnTo>
                      <a:cubicBezTo>
                        <a:pt x="1" y="1094"/>
                        <a:pt x="1" y="1541"/>
                        <a:pt x="299" y="1541"/>
                      </a:cubicBezTo>
                      <a:lnTo>
                        <a:pt x="659" y="1541"/>
                      </a:lnTo>
                      <a:lnTo>
                        <a:pt x="530" y="1921"/>
                      </a:lnTo>
                      <a:cubicBezTo>
                        <a:pt x="459" y="2101"/>
                        <a:pt x="607" y="2226"/>
                        <a:pt x="750" y="2226"/>
                      </a:cubicBezTo>
                      <a:cubicBezTo>
                        <a:pt x="839" y="2226"/>
                        <a:pt x="926" y="2178"/>
                        <a:pt x="957" y="2063"/>
                      </a:cubicBezTo>
                      <a:lnTo>
                        <a:pt x="1160" y="1460"/>
                      </a:lnTo>
                      <a:lnTo>
                        <a:pt x="2645" y="409"/>
                      </a:lnTo>
                      <a:cubicBezTo>
                        <a:pt x="2747" y="334"/>
                        <a:pt x="2774" y="199"/>
                        <a:pt x="2700" y="97"/>
                      </a:cubicBezTo>
                      <a:cubicBezTo>
                        <a:pt x="2658" y="35"/>
                        <a:pt x="2588" y="0"/>
                        <a:pt x="2517" y="0"/>
                      </a:cubicBezTo>
                      <a:close/>
                    </a:path>
                  </a:pathLst>
                </a:custGeom>
                <a:solidFill>
                  <a:srgbClr val="98A6B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18190;p114">
                  <a:extLst>
                    <a:ext uri="{FF2B5EF4-FFF2-40B4-BE49-F238E27FC236}">
                      <a16:creationId xmlns:a16="http://schemas.microsoft.com/office/drawing/2014/main" id="{42E0A39D-DAEE-1DD0-E7BE-BAA53EC1DBB6}"/>
                    </a:ext>
                  </a:extLst>
                </p:cNvPr>
                <p:cNvSpPr/>
                <p:nvPr/>
              </p:nvSpPr>
              <p:spPr>
                <a:xfrm>
                  <a:off x="3169317" y="1683420"/>
                  <a:ext cx="244569" cy="169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4" h="6447" extrusionOk="0">
                      <a:moveTo>
                        <a:pt x="2774" y="1"/>
                      </a:moveTo>
                      <a:cubicBezTo>
                        <a:pt x="2352" y="1"/>
                        <a:pt x="1905" y="14"/>
                        <a:pt x="1431" y="43"/>
                      </a:cubicBezTo>
                      <a:lnTo>
                        <a:pt x="970" y="1115"/>
                      </a:lnTo>
                      <a:cubicBezTo>
                        <a:pt x="1587" y="1024"/>
                        <a:pt x="2189" y="981"/>
                        <a:pt x="2759" y="981"/>
                      </a:cubicBezTo>
                      <a:cubicBezTo>
                        <a:pt x="3468" y="981"/>
                        <a:pt x="4125" y="1048"/>
                        <a:pt x="4693" y="1176"/>
                      </a:cubicBezTo>
                      <a:cubicBezTo>
                        <a:pt x="6388" y="1549"/>
                        <a:pt x="7703" y="2267"/>
                        <a:pt x="7337" y="3217"/>
                      </a:cubicBezTo>
                      <a:cubicBezTo>
                        <a:pt x="6896" y="4363"/>
                        <a:pt x="4469" y="5115"/>
                        <a:pt x="2665" y="5122"/>
                      </a:cubicBezTo>
                      <a:cubicBezTo>
                        <a:pt x="2639" y="5122"/>
                        <a:pt x="2613" y="5123"/>
                        <a:pt x="2587" y="5123"/>
                      </a:cubicBezTo>
                      <a:cubicBezTo>
                        <a:pt x="2200" y="5123"/>
                        <a:pt x="1819" y="5076"/>
                        <a:pt x="1438" y="5000"/>
                      </a:cubicBezTo>
                      <a:lnTo>
                        <a:pt x="1" y="6010"/>
                      </a:lnTo>
                      <a:cubicBezTo>
                        <a:pt x="690" y="6300"/>
                        <a:pt x="1561" y="6447"/>
                        <a:pt x="2504" y="6447"/>
                      </a:cubicBezTo>
                      <a:cubicBezTo>
                        <a:pt x="3789" y="6447"/>
                        <a:pt x="5208" y="6175"/>
                        <a:pt x="6483" y="5624"/>
                      </a:cubicBezTo>
                      <a:cubicBezTo>
                        <a:pt x="9202" y="4451"/>
                        <a:pt x="9324" y="2939"/>
                        <a:pt x="9127" y="2322"/>
                      </a:cubicBezTo>
                      <a:cubicBezTo>
                        <a:pt x="8922" y="1669"/>
                        <a:pt x="7434" y="1"/>
                        <a:pt x="2774" y="1"/>
                      </a:cubicBezTo>
                      <a:close/>
                    </a:path>
                  </a:pathLst>
                </a:custGeom>
                <a:solidFill>
                  <a:srgbClr val="C1CDD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18191;p114">
                  <a:extLst>
                    <a:ext uri="{FF2B5EF4-FFF2-40B4-BE49-F238E27FC236}">
                      <a16:creationId xmlns:a16="http://schemas.microsoft.com/office/drawing/2014/main" id="{997118D0-EAA7-56CE-F9B1-F697D048696A}"/>
                    </a:ext>
                  </a:extLst>
                </p:cNvPr>
                <p:cNvSpPr/>
                <p:nvPr/>
              </p:nvSpPr>
              <p:spPr>
                <a:xfrm>
                  <a:off x="3194760" y="1700076"/>
                  <a:ext cx="197800" cy="1032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1" h="3938" extrusionOk="0">
                      <a:moveTo>
                        <a:pt x="2759" y="0"/>
                      </a:moveTo>
                      <a:cubicBezTo>
                        <a:pt x="1947" y="0"/>
                        <a:pt x="1043" y="93"/>
                        <a:pt x="61" y="310"/>
                      </a:cubicBezTo>
                      <a:lnTo>
                        <a:pt x="0" y="486"/>
                      </a:lnTo>
                      <a:cubicBezTo>
                        <a:pt x="617" y="393"/>
                        <a:pt x="1220" y="349"/>
                        <a:pt x="1790" y="349"/>
                      </a:cubicBezTo>
                      <a:cubicBezTo>
                        <a:pt x="2498" y="349"/>
                        <a:pt x="3155" y="417"/>
                        <a:pt x="3723" y="541"/>
                      </a:cubicBezTo>
                      <a:cubicBezTo>
                        <a:pt x="5418" y="920"/>
                        <a:pt x="6733" y="1632"/>
                        <a:pt x="6367" y="2582"/>
                      </a:cubicBezTo>
                      <a:cubicBezTo>
                        <a:pt x="6157" y="3144"/>
                        <a:pt x="5465" y="3612"/>
                        <a:pt x="4611" y="3938"/>
                      </a:cubicBezTo>
                      <a:cubicBezTo>
                        <a:pt x="6218" y="3409"/>
                        <a:pt x="7540" y="2568"/>
                        <a:pt x="7228" y="1687"/>
                      </a:cubicBezTo>
                      <a:cubicBezTo>
                        <a:pt x="6951" y="910"/>
                        <a:pt x="5311" y="0"/>
                        <a:pt x="2759" y="0"/>
                      </a:cubicBezTo>
                      <a:close/>
                    </a:path>
                  </a:pathLst>
                </a:custGeom>
                <a:solidFill>
                  <a:srgbClr val="ADBCC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18192;p114">
                  <a:extLst>
                    <a:ext uri="{FF2B5EF4-FFF2-40B4-BE49-F238E27FC236}">
                      <a16:creationId xmlns:a16="http://schemas.microsoft.com/office/drawing/2014/main" id="{B153026E-78EC-1D6C-3C5E-589E5FE3FE87}"/>
                    </a:ext>
                  </a:extLst>
                </p:cNvPr>
                <p:cNvSpPr/>
                <p:nvPr/>
              </p:nvSpPr>
              <p:spPr>
                <a:xfrm>
                  <a:off x="3077905" y="1539234"/>
                  <a:ext cx="153367" cy="30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7" h="11474" extrusionOk="0">
                      <a:moveTo>
                        <a:pt x="3034" y="1"/>
                      </a:moveTo>
                      <a:cubicBezTo>
                        <a:pt x="2100" y="1"/>
                        <a:pt x="1082" y="426"/>
                        <a:pt x="285" y="1303"/>
                      </a:cubicBezTo>
                      <a:cubicBezTo>
                        <a:pt x="0" y="1614"/>
                        <a:pt x="88" y="2028"/>
                        <a:pt x="611" y="2211"/>
                      </a:cubicBezTo>
                      <a:cubicBezTo>
                        <a:pt x="652" y="2342"/>
                        <a:pt x="919" y="2969"/>
                        <a:pt x="2038" y="2969"/>
                      </a:cubicBezTo>
                      <a:cubicBezTo>
                        <a:pt x="2194" y="2969"/>
                        <a:pt x="2366" y="2957"/>
                        <a:pt x="2557" y="2930"/>
                      </a:cubicBezTo>
                      <a:lnTo>
                        <a:pt x="2557" y="2930"/>
                      </a:lnTo>
                      <a:cubicBezTo>
                        <a:pt x="2557" y="2930"/>
                        <a:pt x="2618" y="3337"/>
                        <a:pt x="1858" y="6062"/>
                      </a:cubicBezTo>
                      <a:cubicBezTo>
                        <a:pt x="1485" y="7398"/>
                        <a:pt x="1119" y="9432"/>
                        <a:pt x="2489" y="10856"/>
                      </a:cubicBezTo>
                      <a:cubicBezTo>
                        <a:pt x="2753" y="11121"/>
                        <a:pt x="3065" y="11331"/>
                        <a:pt x="3404" y="11473"/>
                      </a:cubicBezTo>
                      <a:cubicBezTo>
                        <a:pt x="4055" y="11223"/>
                        <a:pt x="4692" y="10917"/>
                        <a:pt x="5296" y="10565"/>
                      </a:cubicBezTo>
                      <a:cubicBezTo>
                        <a:pt x="4943" y="10517"/>
                        <a:pt x="4584" y="10422"/>
                        <a:pt x="4333" y="10253"/>
                      </a:cubicBezTo>
                      <a:cubicBezTo>
                        <a:pt x="3160" y="9432"/>
                        <a:pt x="3764" y="8192"/>
                        <a:pt x="4503" y="6612"/>
                      </a:cubicBezTo>
                      <a:cubicBezTo>
                        <a:pt x="4706" y="6178"/>
                        <a:pt x="5506" y="4408"/>
                        <a:pt x="5628" y="3235"/>
                      </a:cubicBezTo>
                      <a:cubicBezTo>
                        <a:pt x="5846" y="1117"/>
                        <a:pt x="4550" y="1"/>
                        <a:pt x="3034" y="1"/>
                      </a:cubicBezTo>
                      <a:close/>
                    </a:path>
                  </a:pathLst>
                </a:custGeom>
                <a:solidFill>
                  <a:srgbClr val="F7F7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3" name="Google Shape;18193;p114">
                  <a:extLst>
                    <a:ext uri="{FF2B5EF4-FFF2-40B4-BE49-F238E27FC236}">
                      <a16:creationId xmlns:a16="http://schemas.microsoft.com/office/drawing/2014/main" id="{5C982F3F-37F1-0AA4-7A02-25E30CB2B9FD}"/>
                    </a:ext>
                  </a:extLst>
                </p:cNvPr>
                <p:cNvSpPr/>
                <p:nvPr/>
              </p:nvSpPr>
              <p:spPr>
                <a:xfrm>
                  <a:off x="3049315" y="1658633"/>
                  <a:ext cx="284464" cy="196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45" h="7498" extrusionOk="0">
                      <a:moveTo>
                        <a:pt x="10727" y="1"/>
                      </a:moveTo>
                      <a:cubicBezTo>
                        <a:pt x="10718" y="1"/>
                        <a:pt x="10709" y="2"/>
                        <a:pt x="10698" y="5"/>
                      </a:cubicBezTo>
                      <a:cubicBezTo>
                        <a:pt x="8149" y="276"/>
                        <a:pt x="7993" y="4209"/>
                        <a:pt x="6264" y="5464"/>
                      </a:cubicBezTo>
                      <a:cubicBezTo>
                        <a:pt x="5494" y="6020"/>
                        <a:pt x="4695" y="6258"/>
                        <a:pt x="3995" y="6258"/>
                      </a:cubicBezTo>
                      <a:cubicBezTo>
                        <a:pt x="3007" y="6258"/>
                        <a:pt x="2214" y="5785"/>
                        <a:pt x="1972" y="5070"/>
                      </a:cubicBezTo>
                      <a:cubicBezTo>
                        <a:pt x="1653" y="4128"/>
                        <a:pt x="2202" y="3443"/>
                        <a:pt x="2697" y="3036"/>
                      </a:cubicBezTo>
                      <a:lnTo>
                        <a:pt x="3002" y="1592"/>
                      </a:lnTo>
                      <a:lnTo>
                        <a:pt x="3002" y="1592"/>
                      </a:lnTo>
                      <a:cubicBezTo>
                        <a:pt x="1965" y="1999"/>
                        <a:pt x="1097" y="2792"/>
                        <a:pt x="778" y="3524"/>
                      </a:cubicBezTo>
                      <a:cubicBezTo>
                        <a:pt x="0" y="5314"/>
                        <a:pt x="1231" y="7497"/>
                        <a:pt x="3650" y="7497"/>
                      </a:cubicBezTo>
                      <a:cubicBezTo>
                        <a:pt x="4392" y="7497"/>
                        <a:pt x="5247" y="7292"/>
                        <a:pt x="6189" y="6806"/>
                      </a:cubicBezTo>
                      <a:cubicBezTo>
                        <a:pt x="9458" y="5118"/>
                        <a:pt x="8420" y="1388"/>
                        <a:pt x="10746" y="168"/>
                      </a:cubicBezTo>
                      <a:cubicBezTo>
                        <a:pt x="10844" y="137"/>
                        <a:pt x="10814" y="1"/>
                        <a:pt x="10727" y="1"/>
                      </a:cubicBezTo>
                      <a:close/>
                    </a:path>
                  </a:pathLst>
                </a:custGeom>
                <a:solidFill>
                  <a:srgbClr val="C1CDD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18194;p114">
                  <a:extLst>
                    <a:ext uri="{FF2B5EF4-FFF2-40B4-BE49-F238E27FC236}">
                      <a16:creationId xmlns:a16="http://schemas.microsoft.com/office/drawing/2014/main" id="{FDA1CE70-EACC-AB11-9164-64E9B7A990D7}"/>
                    </a:ext>
                  </a:extLst>
                </p:cNvPr>
                <p:cNvSpPr/>
                <p:nvPr/>
              </p:nvSpPr>
              <p:spPr>
                <a:xfrm>
                  <a:off x="3058207" y="1663013"/>
                  <a:ext cx="272976" cy="192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7" h="7331" extrusionOk="0">
                      <a:moveTo>
                        <a:pt x="10407" y="1"/>
                      </a:moveTo>
                      <a:cubicBezTo>
                        <a:pt x="10081" y="21"/>
                        <a:pt x="8929" y="211"/>
                        <a:pt x="8088" y="2652"/>
                      </a:cubicBezTo>
                      <a:cubicBezTo>
                        <a:pt x="7786" y="3539"/>
                        <a:pt x="6964" y="6809"/>
                        <a:pt x="2938" y="6809"/>
                      </a:cubicBezTo>
                      <a:cubicBezTo>
                        <a:pt x="2901" y="6809"/>
                        <a:pt x="2864" y="6809"/>
                        <a:pt x="2826" y="6809"/>
                      </a:cubicBezTo>
                      <a:cubicBezTo>
                        <a:pt x="1206" y="6788"/>
                        <a:pt x="175" y="5412"/>
                        <a:pt x="236" y="4062"/>
                      </a:cubicBezTo>
                      <a:lnTo>
                        <a:pt x="236" y="4062"/>
                      </a:lnTo>
                      <a:cubicBezTo>
                        <a:pt x="0" y="5672"/>
                        <a:pt x="1207" y="7330"/>
                        <a:pt x="3314" y="7330"/>
                      </a:cubicBezTo>
                      <a:cubicBezTo>
                        <a:pt x="4056" y="7330"/>
                        <a:pt x="4909" y="7125"/>
                        <a:pt x="5850" y="6639"/>
                      </a:cubicBezTo>
                      <a:cubicBezTo>
                        <a:pt x="9119" y="4951"/>
                        <a:pt x="8081" y="1221"/>
                        <a:pt x="10407" y="1"/>
                      </a:cubicBezTo>
                      <a:close/>
                    </a:path>
                  </a:pathLst>
                </a:custGeom>
                <a:solidFill>
                  <a:srgbClr val="ADBCC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18195;p114">
                  <a:extLst>
                    <a:ext uri="{FF2B5EF4-FFF2-40B4-BE49-F238E27FC236}">
                      <a16:creationId xmlns:a16="http://schemas.microsoft.com/office/drawing/2014/main" id="{5D5E89B4-CC7C-7635-2F35-FFF8AB12FE16}"/>
                    </a:ext>
                  </a:extLst>
                </p:cNvPr>
                <p:cNvSpPr/>
                <p:nvPr/>
              </p:nvSpPr>
              <p:spPr>
                <a:xfrm>
                  <a:off x="3107598" y="1603261"/>
                  <a:ext cx="85405" cy="219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6" h="8361" extrusionOk="0">
                      <a:moveTo>
                        <a:pt x="3052" y="1"/>
                      </a:moveTo>
                      <a:lnTo>
                        <a:pt x="3052" y="1"/>
                      </a:lnTo>
                      <a:cubicBezTo>
                        <a:pt x="2659" y="252"/>
                        <a:pt x="1425" y="489"/>
                        <a:pt x="1425" y="489"/>
                      </a:cubicBezTo>
                      <a:cubicBezTo>
                        <a:pt x="1425" y="489"/>
                        <a:pt x="1479" y="896"/>
                        <a:pt x="719" y="3621"/>
                      </a:cubicBezTo>
                      <a:cubicBezTo>
                        <a:pt x="360" y="4930"/>
                        <a:pt x="1" y="6897"/>
                        <a:pt x="1269" y="8320"/>
                      </a:cubicBezTo>
                      <a:cubicBezTo>
                        <a:pt x="1439" y="8347"/>
                        <a:pt x="1609" y="8361"/>
                        <a:pt x="1779" y="8361"/>
                      </a:cubicBezTo>
                      <a:cubicBezTo>
                        <a:pt x="1914" y="8361"/>
                        <a:pt x="2049" y="8352"/>
                        <a:pt x="2184" y="8334"/>
                      </a:cubicBezTo>
                      <a:cubicBezTo>
                        <a:pt x="808" y="6442"/>
                        <a:pt x="2130" y="3764"/>
                        <a:pt x="2679" y="2659"/>
                      </a:cubicBezTo>
                      <a:cubicBezTo>
                        <a:pt x="3255" y="1479"/>
                        <a:pt x="3052" y="1"/>
                        <a:pt x="3052" y="1"/>
                      </a:cubicBezTo>
                      <a:close/>
                    </a:path>
                  </a:pathLst>
                </a:custGeom>
                <a:solidFill>
                  <a:srgbClr val="EDED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6" name="Google Shape;18196;p114">
                  <a:extLst>
                    <a:ext uri="{FF2B5EF4-FFF2-40B4-BE49-F238E27FC236}">
                      <a16:creationId xmlns:a16="http://schemas.microsoft.com/office/drawing/2014/main" id="{2713BDD6-6FDB-51C5-E867-2362F2D47597}"/>
                    </a:ext>
                  </a:extLst>
                </p:cNvPr>
                <p:cNvSpPr/>
                <p:nvPr/>
              </p:nvSpPr>
              <p:spPr>
                <a:xfrm>
                  <a:off x="3093381" y="1585556"/>
                  <a:ext cx="94271" cy="32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4" h="1231" extrusionOk="0">
                      <a:moveTo>
                        <a:pt x="2999" y="1"/>
                      </a:moveTo>
                      <a:cubicBezTo>
                        <a:pt x="2861" y="1"/>
                        <a:pt x="2708" y="33"/>
                        <a:pt x="2550" y="93"/>
                      </a:cubicBezTo>
                      <a:cubicBezTo>
                        <a:pt x="1735" y="405"/>
                        <a:pt x="1100" y="526"/>
                        <a:pt x="628" y="526"/>
                      </a:cubicBezTo>
                      <a:cubicBezTo>
                        <a:pt x="372" y="526"/>
                        <a:pt x="164" y="491"/>
                        <a:pt x="0" y="432"/>
                      </a:cubicBezTo>
                      <a:lnTo>
                        <a:pt x="0" y="432"/>
                      </a:lnTo>
                      <a:cubicBezTo>
                        <a:pt x="258" y="1039"/>
                        <a:pt x="831" y="1230"/>
                        <a:pt x="1445" y="1230"/>
                      </a:cubicBezTo>
                      <a:cubicBezTo>
                        <a:pt x="2463" y="1230"/>
                        <a:pt x="3594" y="705"/>
                        <a:pt x="3594" y="676"/>
                      </a:cubicBezTo>
                      <a:cubicBezTo>
                        <a:pt x="3584" y="195"/>
                        <a:pt x="3336" y="1"/>
                        <a:pt x="2999" y="1"/>
                      </a:cubicBezTo>
                      <a:close/>
                    </a:path>
                  </a:pathLst>
                </a:custGeom>
                <a:solidFill>
                  <a:srgbClr val="D8E0E6"/>
                </a:solidFill>
                <a:ln>
                  <a:solidFill>
                    <a:srgbClr val="EDEDED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7" name="Google Shape;18197;p114">
                  <a:extLst>
                    <a:ext uri="{FF2B5EF4-FFF2-40B4-BE49-F238E27FC236}">
                      <a16:creationId xmlns:a16="http://schemas.microsoft.com/office/drawing/2014/main" id="{377B0792-BABC-2F54-6461-A6EE7EA60E10}"/>
                    </a:ext>
                  </a:extLst>
                </p:cNvPr>
                <p:cNvSpPr/>
                <p:nvPr/>
              </p:nvSpPr>
              <p:spPr>
                <a:xfrm>
                  <a:off x="3137133" y="1559824"/>
                  <a:ext cx="14767" cy="20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782" extrusionOk="0">
                      <a:moveTo>
                        <a:pt x="282" y="1"/>
                      </a:moveTo>
                      <a:cubicBezTo>
                        <a:pt x="141" y="1"/>
                        <a:pt x="0" y="94"/>
                        <a:pt x="0" y="280"/>
                      </a:cubicBezTo>
                      <a:lnTo>
                        <a:pt x="0" y="504"/>
                      </a:lnTo>
                      <a:cubicBezTo>
                        <a:pt x="0" y="660"/>
                        <a:pt x="129" y="782"/>
                        <a:pt x="285" y="782"/>
                      </a:cubicBezTo>
                      <a:cubicBezTo>
                        <a:pt x="434" y="782"/>
                        <a:pt x="563" y="660"/>
                        <a:pt x="563" y="504"/>
                      </a:cubicBezTo>
                      <a:lnTo>
                        <a:pt x="563" y="280"/>
                      </a:lnTo>
                      <a:cubicBezTo>
                        <a:pt x="563" y="94"/>
                        <a:pt x="422" y="1"/>
                        <a:pt x="282" y="1"/>
                      </a:cubicBezTo>
                      <a:close/>
                    </a:path>
                  </a:pathLst>
                </a:custGeom>
                <a:solidFill>
                  <a:srgbClr val="203B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0" name="Subtitle 4">
            <a:extLst>
              <a:ext uri="{FF2B5EF4-FFF2-40B4-BE49-F238E27FC236}">
                <a16:creationId xmlns:a16="http://schemas.microsoft.com/office/drawing/2014/main" id="{4608AB51-D328-A1C7-7331-58BA413F9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86368" y="2534570"/>
            <a:ext cx="4145440" cy="891000"/>
          </a:xfrm>
        </p:spPr>
        <p:txBody>
          <a:bodyPr/>
          <a:lstStyle/>
          <a:p>
            <a:r>
              <a:rPr lang="en-GB" dirty="0"/>
              <a:t>provides a broad variety of libraries very well suited to develop custom applications in the field of geospatial analysis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54"/>
          <p:cNvGrpSpPr/>
          <p:nvPr/>
        </p:nvGrpSpPr>
        <p:grpSpPr>
          <a:xfrm>
            <a:off x="1214396" y="1734800"/>
            <a:ext cx="737100" cy="737100"/>
            <a:chOff x="991075" y="1881675"/>
            <a:chExt cx="737100" cy="737100"/>
          </a:xfrm>
        </p:grpSpPr>
        <p:sp>
          <p:nvSpPr>
            <p:cNvPr id="1049" name="Google Shape;1049;p54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4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" name="Google Shape;1051;p54"/>
          <p:cNvGrpSpPr/>
          <p:nvPr/>
        </p:nvGrpSpPr>
        <p:grpSpPr>
          <a:xfrm>
            <a:off x="1214396" y="3317413"/>
            <a:ext cx="737100" cy="737100"/>
            <a:chOff x="991075" y="1881675"/>
            <a:chExt cx="737100" cy="737100"/>
          </a:xfrm>
        </p:grpSpPr>
        <p:sp>
          <p:nvSpPr>
            <p:cNvPr id="1052" name="Google Shape;1052;p54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4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54"/>
          <p:cNvGrpSpPr/>
          <p:nvPr/>
        </p:nvGrpSpPr>
        <p:grpSpPr>
          <a:xfrm>
            <a:off x="4732996" y="1734800"/>
            <a:ext cx="737100" cy="737100"/>
            <a:chOff x="991075" y="1881675"/>
            <a:chExt cx="737100" cy="737100"/>
          </a:xfrm>
        </p:grpSpPr>
        <p:sp>
          <p:nvSpPr>
            <p:cNvPr id="1055" name="Google Shape;1055;p54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4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54"/>
          <p:cNvGrpSpPr/>
          <p:nvPr/>
        </p:nvGrpSpPr>
        <p:grpSpPr>
          <a:xfrm>
            <a:off x="4732996" y="3317413"/>
            <a:ext cx="737100" cy="737100"/>
            <a:chOff x="991075" y="1881675"/>
            <a:chExt cx="737100" cy="737100"/>
          </a:xfrm>
        </p:grpSpPr>
        <p:sp>
          <p:nvSpPr>
            <p:cNvPr id="1058" name="Google Shape;1058;p54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4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5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062" name="Google Shape;1062;p5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3" name="Google Shape;1063;p5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5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5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066" name="Google Shape;1066;p5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7" name="Google Shape;1067;p5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068" name="Google Shape;1068;p5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9" name="Google Shape;1069;p5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070" name="Google Shape;1070;p5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71" name="Google Shape;1071;p5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72" name="Google Shape;1072;p5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073" name="Google Shape;1073;p5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5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5" name="Google Shape;1075;p54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564120" y="4755900"/>
            <a:ext cx="129343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SPECIFICATIONS.HTML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76" name="Google Shape;1076;p54"/>
          <p:cNvSpPr txBox="1">
            <a:spLocks noGrp="1"/>
          </p:cNvSpPr>
          <p:nvPr>
            <p:ph type="subTitle" idx="5"/>
          </p:nvPr>
        </p:nvSpPr>
        <p:spPr>
          <a:xfrm>
            <a:off x="2027699" y="3614713"/>
            <a:ext cx="2379411" cy="6521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web framework with an easy-to-extend philosophy</a:t>
            </a:r>
            <a:endParaRPr dirty="0"/>
          </a:p>
        </p:txBody>
      </p:sp>
      <p:sp>
        <p:nvSpPr>
          <p:cNvPr id="1077" name="Google Shape;1077;p54"/>
          <p:cNvSpPr txBox="1">
            <a:spLocks noGrp="1"/>
          </p:cNvSpPr>
          <p:nvPr>
            <p:ph type="title"/>
          </p:nvPr>
        </p:nvSpPr>
        <p:spPr>
          <a:xfrm>
            <a:off x="2027700" y="1671304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/PANDAS</a:t>
            </a:r>
            <a:endParaRPr dirty="0"/>
          </a:p>
        </p:txBody>
      </p:sp>
      <p:sp>
        <p:nvSpPr>
          <p:cNvPr id="1078" name="Google Shape;1078;p54"/>
          <p:cNvSpPr txBox="1">
            <a:spLocks noGrp="1"/>
          </p:cNvSpPr>
          <p:nvPr>
            <p:ph type="subTitle" idx="1"/>
          </p:nvPr>
        </p:nvSpPr>
        <p:spPr>
          <a:xfrm>
            <a:off x="2027700" y="2044175"/>
            <a:ext cx="2500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flexible library to operate with </a:t>
            </a:r>
            <a:r>
              <a:rPr lang="en-GB" dirty="0" err="1"/>
              <a:t>datas</a:t>
            </a:r>
            <a:endParaRPr dirty="0"/>
          </a:p>
        </p:txBody>
      </p:sp>
      <p:sp>
        <p:nvSpPr>
          <p:cNvPr id="1079" name="Google Shape;1079;p54"/>
          <p:cNvSpPr txBox="1">
            <a:spLocks noGrp="1"/>
          </p:cNvSpPr>
          <p:nvPr>
            <p:ph type="title" idx="2"/>
          </p:nvPr>
        </p:nvSpPr>
        <p:spPr>
          <a:xfrm>
            <a:off x="5546300" y="1654912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/PSYCOPG2</a:t>
            </a:r>
            <a:endParaRPr dirty="0"/>
          </a:p>
        </p:txBody>
      </p:sp>
      <p:sp>
        <p:nvSpPr>
          <p:cNvPr id="1080" name="Google Shape;1080;p54"/>
          <p:cNvSpPr txBox="1">
            <a:spLocks noGrp="1"/>
          </p:cNvSpPr>
          <p:nvPr>
            <p:ph type="subTitle" idx="3"/>
          </p:nvPr>
        </p:nvSpPr>
        <p:spPr>
          <a:xfrm>
            <a:off x="5546299" y="2044175"/>
            <a:ext cx="2815381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powerful tool to interrogate the database</a:t>
            </a:r>
            <a:endParaRPr dirty="0"/>
          </a:p>
        </p:txBody>
      </p:sp>
      <p:sp>
        <p:nvSpPr>
          <p:cNvPr id="1081" name="Google Shape;1081;p54"/>
          <p:cNvSpPr txBox="1">
            <a:spLocks noGrp="1"/>
          </p:cNvSpPr>
          <p:nvPr>
            <p:ph type="title" idx="4"/>
          </p:nvPr>
        </p:nvSpPr>
        <p:spPr>
          <a:xfrm>
            <a:off x="2027700" y="3214335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/FLASK</a:t>
            </a:r>
            <a:endParaRPr dirty="0"/>
          </a:p>
        </p:txBody>
      </p:sp>
      <p:sp>
        <p:nvSpPr>
          <p:cNvPr id="1082" name="Google Shape;1082;p54"/>
          <p:cNvSpPr txBox="1">
            <a:spLocks noGrp="1"/>
          </p:cNvSpPr>
          <p:nvPr>
            <p:ph type="title" idx="6"/>
          </p:nvPr>
        </p:nvSpPr>
        <p:spPr>
          <a:xfrm>
            <a:off x="5546300" y="3214347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/BOOTSTRAP</a:t>
            </a:r>
            <a:endParaRPr dirty="0"/>
          </a:p>
        </p:txBody>
      </p:sp>
      <p:sp>
        <p:nvSpPr>
          <p:cNvPr id="1084" name="Google Shape;1084;p54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/SPECIFICATIONS</a:t>
            </a:r>
            <a:endParaRPr dirty="0"/>
          </a:p>
        </p:txBody>
      </p:sp>
      <p:sp>
        <p:nvSpPr>
          <p:cNvPr id="1137" name="Google Shape;1137;p54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54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5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5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1" name="Google Shape;1141;p5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142" name="Google Shape;1142;p5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" name="Picture 101" descr="Text, logo&#10;&#10;Description automatically generated">
            <a:extLst>
              <a:ext uri="{FF2B5EF4-FFF2-40B4-BE49-F238E27FC236}">
                <a16:creationId xmlns:a16="http://schemas.microsoft.com/office/drawing/2014/main" id="{68D4FFB9-1B60-22DC-72E5-573AF5ECA8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  <p:grpSp>
        <p:nvGrpSpPr>
          <p:cNvPr id="103" name="Google Shape;4232;p91">
            <a:extLst>
              <a:ext uri="{FF2B5EF4-FFF2-40B4-BE49-F238E27FC236}">
                <a16:creationId xmlns:a16="http://schemas.microsoft.com/office/drawing/2014/main" id="{A4A5451D-806C-B598-47E9-B871ECF87B9C}"/>
              </a:ext>
            </a:extLst>
          </p:cNvPr>
          <p:cNvGrpSpPr/>
          <p:nvPr/>
        </p:nvGrpSpPr>
        <p:grpSpPr>
          <a:xfrm>
            <a:off x="1434477" y="1929515"/>
            <a:ext cx="280281" cy="352227"/>
            <a:chOff x="490025" y="3153624"/>
            <a:chExt cx="322830" cy="405698"/>
          </a:xfrm>
        </p:grpSpPr>
        <p:sp>
          <p:nvSpPr>
            <p:cNvPr id="104" name="Google Shape;4233;p91">
              <a:extLst>
                <a:ext uri="{FF2B5EF4-FFF2-40B4-BE49-F238E27FC236}">
                  <a16:creationId xmlns:a16="http://schemas.microsoft.com/office/drawing/2014/main" id="{222FF623-8244-F2E9-562A-05ABFA1F602B}"/>
                </a:ext>
              </a:extLst>
            </p:cNvPr>
            <p:cNvSpPr/>
            <p:nvPr/>
          </p:nvSpPr>
          <p:spPr>
            <a:xfrm>
              <a:off x="490025" y="3153624"/>
              <a:ext cx="163091" cy="405698"/>
            </a:xfrm>
            <a:custGeom>
              <a:avLst/>
              <a:gdLst/>
              <a:ahLst/>
              <a:cxnLst/>
              <a:rect l="l" t="t" r="r" b="b"/>
              <a:pathLst>
                <a:path w="5702" h="14184" extrusionOk="0">
                  <a:moveTo>
                    <a:pt x="3175" y="1"/>
                  </a:moveTo>
                  <a:lnTo>
                    <a:pt x="2132" y="2226"/>
                  </a:lnTo>
                  <a:lnTo>
                    <a:pt x="0" y="3083"/>
                  </a:lnTo>
                  <a:lnTo>
                    <a:pt x="0" y="14184"/>
                  </a:lnTo>
                  <a:lnTo>
                    <a:pt x="5701" y="14184"/>
                  </a:lnTo>
                  <a:lnTo>
                    <a:pt x="5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234;p91">
              <a:extLst>
                <a:ext uri="{FF2B5EF4-FFF2-40B4-BE49-F238E27FC236}">
                  <a16:creationId xmlns:a16="http://schemas.microsoft.com/office/drawing/2014/main" id="{90C39968-4A76-F78A-2D32-1E794D9FFA37}"/>
                </a:ext>
              </a:extLst>
            </p:cNvPr>
            <p:cNvSpPr/>
            <p:nvPr/>
          </p:nvSpPr>
          <p:spPr>
            <a:xfrm>
              <a:off x="653082" y="3153624"/>
              <a:ext cx="159774" cy="405698"/>
            </a:xfrm>
            <a:custGeom>
              <a:avLst/>
              <a:gdLst/>
              <a:ahLst/>
              <a:cxnLst/>
              <a:rect l="l" t="t" r="r" b="b"/>
              <a:pathLst>
                <a:path w="5586" h="14184" extrusionOk="0">
                  <a:moveTo>
                    <a:pt x="0" y="1"/>
                  </a:moveTo>
                  <a:lnTo>
                    <a:pt x="0" y="14184"/>
                  </a:lnTo>
                  <a:lnTo>
                    <a:pt x="5586" y="14184"/>
                  </a:lnTo>
                  <a:lnTo>
                    <a:pt x="5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235;p91">
              <a:extLst>
                <a:ext uri="{FF2B5EF4-FFF2-40B4-BE49-F238E27FC236}">
                  <a16:creationId xmlns:a16="http://schemas.microsoft.com/office/drawing/2014/main" id="{D8D2EEB1-573D-1F99-8F58-C8A23E9B7C5C}"/>
                </a:ext>
              </a:extLst>
            </p:cNvPr>
            <p:cNvSpPr/>
            <p:nvPr/>
          </p:nvSpPr>
          <p:spPr>
            <a:xfrm>
              <a:off x="537075" y="3308072"/>
              <a:ext cx="76941" cy="149162"/>
            </a:xfrm>
            <a:custGeom>
              <a:avLst/>
              <a:gdLst/>
              <a:ahLst/>
              <a:cxnLst/>
              <a:rect l="l" t="t" r="r" b="b"/>
              <a:pathLst>
                <a:path w="2690" h="5215" extrusionOk="0">
                  <a:moveTo>
                    <a:pt x="2017" y="1"/>
                  </a:moveTo>
                  <a:lnTo>
                    <a:pt x="1" y="2619"/>
                  </a:lnTo>
                  <a:lnTo>
                    <a:pt x="2017" y="5215"/>
                  </a:lnTo>
                  <a:lnTo>
                    <a:pt x="2689" y="4728"/>
                  </a:lnTo>
                  <a:lnTo>
                    <a:pt x="1067" y="2619"/>
                  </a:lnTo>
                  <a:lnTo>
                    <a:pt x="2689" y="487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236;p91">
              <a:extLst>
                <a:ext uri="{FF2B5EF4-FFF2-40B4-BE49-F238E27FC236}">
                  <a16:creationId xmlns:a16="http://schemas.microsoft.com/office/drawing/2014/main" id="{23009AB9-B2AE-B38E-E6B9-F879E62B9955}"/>
                </a:ext>
              </a:extLst>
            </p:cNvPr>
            <p:cNvSpPr/>
            <p:nvPr/>
          </p:nvSpPr>
          <p:spPr>
            <a:xfrm>
              <a:off x="691522" y="3308072"/>
              <a:ext cx="77599" cy="149162"/>
            </a:xfrm>
            <a:custGeom>
              <a:avLst/>
              <a:gdLst/>
              <a:ahLst/>
              <a:cxnLst/>
              <a:rect l="l" t="t" r="r" b="b"/>
              <a:pathLst>
                <a:path w="2713" h="5215" extrusionOk="0">
                  <a:moveTo>
                    <a:pt x="580" y="1"/>
                  </a:moveTo>
                  <a:lnTo>
                    <a:pt x="1" y="487"/>
                  </a:lnTo>
                  <a:lnTo>
                    <a:pt x="1646" y="2619"/>
                  </a:lnTo>
                  <a:lnTo>
                    <a:pt x="1" y="4728"/>
                  </a:lnTo>
                  <a:lnTo>
                    <a:pt x="580" y="5215"/>
                  </a:lnTo>
                  <a:lnTo>
                    <a:pt x="2712" y="2619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rgbClr val="032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237;p91">
              <a:extLst>
                <a:ext uri="{FF2B5EF4-FFF2-40B4-BE49-F238E27FC236}">
                  <a16:creationId xmlns:a16="http://schemas.microsoft.com/office/drawing/2014/main" id="{2F6AA52E-A73F-B6F6-3020-A659DCC34A2A}"/>
                </a:ext>
              </a:extLst>
            </p:cNvPr>
            <p:cNvSpPr/>
            <p:nvPr/>
          </p:nvSpPr>
          <p:spPr>
            <a:xfrm>
              <a:off x="639153" y="3305413"/>
              <a:ext cx="24570" cy="151822"/>
            </a:xfrm>
            <a:custGeom>
              <a:avLst/>
              <a:gdLst/>
              <a:ahLst/>
              <a:cxnLst/>
              <a:rect l="l" t="t" r="r" b="b"/>
              <a:pathLst>
                <a:path w="859" h="5308" extrusionOk="0">
                  <a:moveTo>
                    <a:pt x="1" y="1"/>
                  </a:moveTo>
                  <a:lnTo>
                    <a:pt x="1" y="5308"/>
                  </a:lnTo>
                  <a:lnTo>
                    <a:pt x="858" y="5308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238;p91">
              <a:extLst>
                <a:ext uri="{FF2B5EF4-FFF2-40B4-BE49-F238E27FC236}">
                  <a16:creationId xmlns:a16="http://schemas.microsoft.com/office/drawing/2014/main" id="{8BC6E1F6-F1F1-0FFD-BD02-F582F03E1CC4}"/>
                </a:ext>
              </a:extLst>
            </p:cNvPr>
            <p:cNvSpPr/>
            <p:nvPr/>
          </p:nvSpPr>
          <p:spPr>
            <a:xfrm>
              <a:off x="490025" y="3153624"/>
              <a:ext cx="90842" cy="88210"/>
            </a:xfrm>
            <a:custGeom>
              <a:avLst/>
              <a:gdLst/>
              <a:ahLst/>
              <a:cxnLst/>
              <a:rect l="l" t="t" r="r" b="b"/>
              <a:pathLst>
                <a:path w="3176" h="3084" extrusionOk="0">
                  <a:moveTo>
                    <a:pt x="3175" y="1"/>
                  </a:moveTo>
                  <a:lnTo>
                    <a:pt x="0" y="3083"/>
                  </a:lnTo>
                  <a:lnTo>
                    <a:pt x="3175" y="3083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3668;p91">
            <a:extLst>
              <a:ext uri="{FF2B5EF4-FFF2-40B4-BE49-F238E27FC236}">
                <a16:creationId xmlns:a16="http://schemas.microsoft.com/office/drawing/2014/main" id="{FA5F610D-1A8F-0C8E-0639-4912A235AAC1}"/>
              </a:ext>
            </a:extLst>
          </p:cNvPr>
          <p:cNvGrpSpPr/>
          <p:nvPr/>
        </p:nvGrpSpPr>
        <p:grpSpPr>
          <a:xfrm>
            <a:off x="4936561" y="1928770"/>
            <a:ext cx="355101" cy="352219"/>
            <a:chOff x="1351729" y="1333475"/>
            <a:chExt cx="409009" cy="405688"/>
          </a:xfrm>
        </p:grpSpPr>
        <p:sp>
          <p:nvSpPr>
            <p:cNvPr id="111" name="Google Shape;3669;p91">
              <a:extLst>
                <a:ext uri="{FF2B5EF4-FFF2-40B4-BE49-F238E27FC236}">
                  <a16:creationId xmlns:a16="http://schemas.microsoft.com/office/drawing/2014/main" id="{8FAD279D-5F44-85AB-4801-BD19BDC061E0}"/>
                </a:ext>
              </a:extLst>
            </p:cNvPr>
            <p:cNvSpPr/>
            <p:nvPr/>
          </p:nvSpPr>
          <p:spPr>
            <a:xfrm>
              <a:off x="1539297" y="1418965"/>
              <a:ext cx="196242" cy="234684"/>
            </a:xfrm>
            <a:custGeom>
              <a:avLst/>
              <a:gdLst/>
              <a:ahLst/>
              <a:cxnLst/>
              <a:rect l="l" t="t" r="r" b="b"/>
              <a:pathLst>
                <a:path w="6861" h="8205" extrusionOk="0">
                  <a:moveTo>
                    <a:pt x="1" y="1"/>
                  </a:moveTo>
                  <a:lnTo>
                    <a:pt x="1" y="8205"/>
                  </a:lnTo>
                  <a:lnTo>
                    <a:pt x="6860" y="7625"/>
                  </a:lnTo>
                  <a:lnTo>
                    <a:pt x="6860" y="4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670;p91">
              <a:extLst>
                <a:ext uri="{FF2B5EF4-FFF2-40B4-BE49-F238E27FC236}">
                  <a16:creationId xmlns:a16="http://schemas.microsoft.com/office/drawing/2014/main" id="{06F1E4DB-C713-E1EC-6007-E53F3D662DFD}"/>
                </a:ext>
              </a:extLst>
            </p:cNvPr>
            <p:cNvSpPr/>
            <p:nvPr/>
          </p:nvSpPr>
          <p:spPr>
            <a:xfrm>
              <a:off x="1379558" y="1418965"/>
              <a:ext cx="176334" cy="234684"/>
            </a:xfrm>
            <a:custGeom>
              <a:avLst/>
              <a:gdLst/>
              <a:ahLst/>
              <a:cxnLst/>
              <a:rect l="l" t="t" r="r" b="b"/>
              <a:pathLst>
                <a:path w="6165" h="8205" extrusionOk="0">
                  <a:moveTo>
                    <a:pt x="6165" y="1"/>
                  </a:moveTo>
                  <a:lnTo>
                    <a:pt x="0" y="488"/>
                  </a:lnTo>
                  <a:lnTo>
                    <a:pt x="0" y="7625"/>
                  </a:lnTo>
                  <a:lnTo>
                    <a:pt x="6165" y="8205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671;p91">
              <a:extLst>
                <a:ext uri="{FF2B5EF4-FFF2-40B4-BE49-F238E27FC236}">
                  <a16:creationId xmlns:a16="http://schemas.microsoft.com/office/drawing/2014/main" id="{8C6A004A-ACFB-E6A4-97EE-B774F8F8A297}"/>
                </a:ext>
              </a:extLst>
            </p:cNvPr>
            <p:cNvSpPr/>
            <p:nvPr/>
          </p:nvSpPr>
          <p:spPr>
            <a:xfrm>
              <a:off x="1539297" y="1333475"/>
              <a:ext cx="221441" cy="99451"/>
            </a:xfrm>
            <a:custGeom>
              <a:avLst/>
              <a:gdLst/>
              <a:ahLst/>
              <a:cxnLst/>
              <a:rect l="l" t="t" r="r" b="b"/>
              <a:pathLst>
                <a:path w="7742" h="3477" extrusionOk="0">
                  <a:moveTo>
                    <a:pt x="580" y="0"/>
                  </a:moveTo>
                  <a:lnTo>
                    <a:pt x="1" y="1738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672;p91">
              <a:extLst>
                <a:ext uri="{FF2B5EF4-FFF2-40B4-BE49-F238E27FC236}">
                  <a16:creationId xmlns:a16="http://schemas.microsoft.com/office/drawing/2014/main" id="{C4D61D08-492E-D2C4-A3BB-8372F98C97E1}"/>
                </a:ext>
              </a:extLst>
            </p:cNvPr>
            <p:cNvSpPr/>
            <p:nvPr/>
          </p:nvSpPr>
          <p:spPr>
            <a:xfrm>
              <a:off x="1539297" y="1485264"/>
              <a:ext cx="221441" cy="102111"/>
            </a:xfrm>
            <a:custGeom>
              <a:avLst/>
              <a:gdLst/>
              <a:ahLst/>
              <a:cxnLst/>
              <a:rect l="l" t="t" r="r" b="b"/>
              <a:pathLst>
                <a:path w="7742" h="3570" extrusionOk="0">
                  <a:moveTo>
                    <a:pt x="580" y="0"/>
                  </a:moveTo>
                  <a:lnTo>
                    <a:pt x="1" y="1738"/>
                  </a:lnTo>
                  <a:lnTo>
                    <a:pt x="580" y="3569"/>
                  </a:lnTo>
                  <a:lnTo>
                    <a:pt x="7741" y="3569"/>
                  </a:lnTo>
                  <a:lnTo>
                    <a:pt x="7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673;p91">
              <a:extLst>
                <a:ext uri="{FF2B5EF4-FFF2-40B4-BE49-F238E27FC236}">
                  <a16:creationId xmlns:a16="http://schemas.microsoft.com/office/drawing/2014/main" id="{8446664C-CF28-9EBC-8113-9449A487B885}"/>
                </a:ext>
              </a:extLst>
            </p:cNvPr>
            <p:cNvSpPr/>
            <p:nvPr/>
          </p:nvSpPr>
          <p:spPr>
            <a:xfrm>
              <a:off x="1539297" y="1637053"/>
              <a:ext cx="221441" cy="102111"/>
            </a:xfrm>
            <a:custGeom>
              <a:avLst/>
              <a:gdLst/>
              <a:ahLst/>
              <a:cxnLst/>
              <a:rect l="l" t="t" r="r" b="b"/>
              <a:pathLst>
                <a:path w="7742" h="3570" extrusionOk="0">
                  <a:moveTo>
                    <a:pt x="580" y="0"/>
                  </a:moveTo>
                  <a:lnTo>
                    <a:pt x="1" y="1739"/>
                  </a:lnTo>
                  <a:lnTo>
                    <a:pt x="580" y="3569"/>
                  </a:lnTo>
                  <a:lnTo>
                    <a:pt x="7741" y="3569"/>
                  </a:lnTo>
                  <a:lnTo>
                    <a:pt x="7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674;p91">
              <a:extLst>
                <a:ext uri="{FF2B5EF4-FFF2-40B4-BE49-F238E27FC236}">
                  <a16:creationId xmlns:a16="http://schemas.microsoft.com/office/drawing/2014/main" id="{63136C9F-F8D7-B1D7-AE98-D334077AA6D7}"/>
                </a:ext>
              </a:extLst>
            </p:cNvPr>
            <p:cNvSpPr/>
            <p:nvPr/>
          </p:nvSpPr>
          <p:spPr>
            <a:xfrm>
              <a:off x="1351729" y="1333475"/>
              <a:ext cx="204165" cy="99451"/>
            </a:xfrm>
            <a:custGeom>
              <a:avLst/>
              <a:gdLst/>
              <a:ahLst/>
              <a:cxnLst/>
              <a:rect l="l" t="t" r="r" b="b"/>
              <a:pathLst>
                <a:path w="7138" h="3477" extrusionOk="0">
                  <a:moveTo>
                    <a:pt x="0" y="0"/>
                  </a:moveTo>
                  <a:lnTo>
                    <a:pt x="0" y="3477"/>
                  </a:lnTo>
                  <a:lnTo>
                    <a:pt x="7138" y="3477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675;p91">
              <a:extLst>
                <a:ext uri="{FF2B5EF4-FFF2-40B4-BE49-F238E27FC236}">
                  <a16:creationId xmlns:a16="http://schemas.microsoft.com/office/drawing/2014/main" id="{A4554908-0C85-DEF5-AC0D-6764837B02F2}"/>
                </a:ext>
              </a:extLst>
            </p:cNvPr>
            <p:cNvSpPr/>
            <p:nvPr/>
          </p:nvSpPr>
          <p:spPr>
            <a:xfrm>
              <a:off x="1351729" y="1485264"/>
              <a:ext cx="204165" cy="102111"/>
            </a:xfrm>
            <a:custGeom>
              <a:avLst/>
              <a:gdLst/>
              <a:ahLst/>
              <a:cxnLst/>
              <a:rect l="l" t="t" r="r" b="b"/>
              <a:pathLst>
                <a:path w="7138" h="3570" extrusionOk="0">
                  <a:moveTo>
                    <a:pt x="0" y="0"/>
                  </a:moveTo>
                  <a:lnTo>
                    <a:pt x="0" y="3569"/>
                  </a:lnTo>
                  <a:lnTo>
                    <a:pt x="7138" y="3569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676;p91">
              <a:extLst>
                <a:ext uri="{FF2B5EF4-FFF2-40B4-BE49-F238E27FC236}">
                  <a16:creationId xmlns:a16="http://schemas.microsoft.com/office/drawing/2014/main" id="{7A98FB6E-B732-EA73-4FB8-FA8AA41D3BA4}"/>
                </a:ext>
              </a:extLst>
            </p:cNvPr>
            <p:cNvSpPr/>
            <p:nvPr/>
          </p:nvSpPr>
          <p:spPr>
            <a:xfrm>
              <a:off x="1351729" y="1637053"/>
              <a:ext cx="204165" cy="102111"/>
            </a:xfrm>
            <a:custGeom>
              <a:avLst/>
              <a:gdLst/>
              <a:ahLst/>
              <a:cxnLst/>
              <a:rect l="l" t="t" r="r" b="b"/>
              <a:pathLst>
                <a:path w="7138" h="3570" extrusionOk="0">
                  <a:moveTo>
                    <a:pt x="0" y="0"/>
                  </a:moveTo>
                  <a:lnTo>
                    <a:pt x="0" y="3569"/>
                  </a:lnTo>
                  <a:lnTo>
                    <a:pt x="7138" y="3569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677;p91">
              <a:extLst>
                <a:ext uri="{FF2B5EF4-FFF2-40B4-BE49-F238E27FC236}">
                  <a16:creationId xmlns:a16="http://schemas.microsoft.com/office/drawing/2014/main" id="{38EFA6E6-7C86-38F6-1DB7-30ED6DB951B6}"/>
                </a:ext>
              </a:extLst>
            </p:cNvPr>
            <p:cNvSpPr/>
            <p:nvPr/>
          </p:nvSpPr>
          <p:spPr>
            <a:xfrm>
              <a:off x="1611544" y="1371916"/>
              <a:ext cx="110062" cy="22567"/>
            </a:xfrm>
            <a:custGeom>
              <a:avLst/>
              <a:gdLst/>
              <a:ahLst/>
              <a:cxnLst/>
              <a:rect l="l" t="t" r="r" b="b"/>
              <a:pathLst>
                <a:path w="3848" h="789" extrusionOk="0">
                  <a:moveTo>
                    <a:pt x="1" y="0"/>
                  </a:moveTo>
                  <a:lnTo>
                    <a:pt x="1" y="788"/>
                  </a:lnTo>
                  <a:lnTo>
                    <a:pt x="3848" y="788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678;p91">
              <a:extLst>
                <a:ext uri="{FF2B5EF4-FFF2-40B4-BE49-F238E27FC236}">
                  <a16:creationId xmlns:a16="http://schemas.microsoft.com/office/drawing/2014/main" id="{E6E494B9-4265-43DF-B618-8331C38DC3C3}"/>
                </a:ext>
              </a:extLst>
            </p:cNvPr>
            <p:cNvSpPr/>
            <p:nvPr/>
          </p:nvSpPr>
          <p:spPr>
            <a:xfrm>
              <a:off x="1611544" y="1523704"/>
              <a:ext cx="110062" cy="25227"/>
            </a:xfrm>
            <a:custGeom>
              <a:avLst/>
              <a:gdLst/>
              <a:ahLst/>
              <a:cxnLst/>
              <a:rect l="l" t="t" r="r" b="b"/>
              <a:pathLst>
                <a:path w="3848" h="882" extrusionOk="0">
                  <a:moveTo>
                    <a:pt x="1" y="1"/>
                  </a:moveTo>
                  <a:lnTo>
                    <a:pt x="1" y="881"/>
                  </a:lnTo>
                  <a:lnTo>
                    <a:pt x="3848" y="881"/>
                  </a:lnTo>
                  <a:lnTo>
                    <a:pt x="38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679;p91">
              <a:extLst>
                <a:ext uri="{FF2B5EF4-FFF2-40B4-BE49-F238E27FC236}">
                  <a16:creationId xmlns:a16="http://schemas.microsoft.com/office/drawing/2014/main" id="{833A41AC-2719-F456-1B02-131A087D4EBA}"/>
                </a:ext>
              </a:extLst>
            </p:cNvPr>
            <p:cNvSpPr/>
            <p:nvPr/>
          </p:nvSpPr>
          <p:spPr>
            <a:xfrm>
              <a:off x="1611544" y="1676151"/>
              <a:ext cx="110062" cy="24570"/>
            </a:xfrm>
            <a:custGeom>
              <a:avLst/>
              <a:gdLst/>
              <a:ahLst/>
              <a:cxnLst/>
              <a:rect l="l" t="t" r="r" b="b"/>
              <a:pathLst>
                <a:path w="3848" h="859" extrusionOk="0">
                  <a:moveTo>
                    <a:pt x="1" y="1"/>
                  </a:moveTo>
                  <a:lnTo>
                    <a:pt x="1" y="858"/>
                  </a:lnTo>
                  <a:lnTo>
                    <a:pt x="3848" y="858"/>
                  </a:lnTo>
                  <a:lnTo>
                    <a:pt x="38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680;p91">
              <a:extLst>
                <a:ext uri="{FF2B5EF4-FFF2-40B4-BE49-F238E27FC236}">
                  <a16:creationId xmlns:a16="http://schemas.microsoft.com/office/drawing/2014/main" id="{BEBD7008-E0D5-E937-CB92-2FDBE42D39E3}"/>
                </a:ext>
              </a:extLst>
            </p:cNvPr>
            <p:cNvSpPr/>
            <p:nvPr/>
          </p:nvSpPr>
          <p:spPr>
            <a:xfrm>
              <a:off x="1390169" y="1371916"/>
              <a:ext cx="25199" cy="22567"/>
            </a:xfrm>
            <a:custGeom>
              <a:avLst/>
              <a:gdLst/>
              <a:ahLst/>
              <a:cxnLst/>
              <a:rect l="l" t="t" r="r" b="b"/>
              <a:pathLst>
                <a:path w="881" h="789" extrusionOk="0">
                  <a:moveTo>
                    <a:pt x="0" y="0"/>
                  </a:moveTo>
                  <a:lnTo>
                    <a:pt x="0" y="788"/>
                  </a:lnTo>
                  <a:lnTo>
                    <a:pt x="881" y="788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681;p91">
              <a:extLst>
                <a:ext uri="{FF2B5EF4-FFF2-40B4-BE49-F238E27FC236}">
                  <a16:creationId xmlns:a16="http://schemas.microsoft.com/office/drawing/2014/main" id="{04A419DC-A116-422D-5A27-81539CE15C7C}"/>
                </a:ext>
              </a:extLst>
            </p:cNvPr>
            <p:cNvSpPr/>
            <p:nvPr/>
          </p:nvSpPr>
          <p:spPr>
            <a:xfrm>
              <a:off x="1439878" y="1371916"/>
              <a:ext cx="27859" cy="22567"/>
            </a:xfrm>
            <a:custGeom>
              <a:avLst/>
              <a:gdLst/>
              <a:ahLst/>
              <a:cxnLst/>
              <a:rect l="l" t="t" r="r" b="b"/>
              <a:pathLst>
                <a:path w="974" h="789" extrusionOk="0">
                  <a:moveTo>
                    <a:pt x="0" y="0"/>
                  </a:moveTo>
                  <a:lnTo>
                    <a:pt x="0" y="788"/>
                  </a:lnTo>
                  <a:lnTo>
                    <a:pt x="974" y="788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682;p91">
              <a:extLst>
                <a:ext uri="{FF2B5EF4-FFF2-40B4-BE49-F238E27FC236}">
                  <a16:creationId xmlns:a16="http://schemas.microsoft.com/office/drawing/2014/main" id="{364E91D5-2B83-32C0-F1D2-941E6EC6D09D}"/>
                </a:ext>
              </a:extLst>
            </p:cNvPr>
            <p:cNvSpPr/>
            <p:nvPr/>
          </p:nvSpPr>
          <p:spPr>
            <a:xfrm>
              <a:off x="1390169" y="1523704"/>
              <a:ext cx="25199" cy="25227"/>
            </a:xfrm>
            <a:custGeom>
              <a:avLst/>
              <a:gdLst/>
              <a:ahLst/>
              <a:cxnLst/>
              <a:rect l="l" t="t" r="r" b="b"/>
              <a:pathLst>
                <a:path w="881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683;p91">
              <a:extLst>
                <a:ext uri="{FF2B5EF4-FFF2-40B4-BE49-F238E27FC236}">
                  <a16:creationId xmlns:a16="http://schemas.microsoft.com/office/drawing/2014/main" id="{637A9F7D-15DE-223C-9EFD-8DA019B426E7}"/>
                </a:ext>
              </a:extLst>
            </p:cNvPr>
            <p:cNvSpPr/>
            <p:nvPr/>
          </p:nvSpPr>
          <p:spPr>
            <a:xfrm>
              <a:off x="1439878" y="1523704"/>
              <a:ext cx="27859" cy="25227"/>
            </a:xfrm>
            <a:custGeom>
              <a:avLst/>
              <a:gdLst/>
              <a:ahLst/>
              <a:cxnLst/>
              <a:rect l="l" t="t" r="r" b="b"/>
              <a:pathLst>
                <a:path w="974" h="882" extrusionOk="0">
                  <a:moveTo>
                    <a:pt x="0" y="1"/>
                  </a:moveTo>
                  <a:lnTo>
                    <a:pt x="0" y="881"/>
                  </a:lnTo>
                  <a:lnTo>
                    <a:pt x="974" y="881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684;p91">
              <a:extLst>
                <a:ext uri="{FF2B5EF4-FFF2-40B4-BE49-F238E27FC236}">
                  <a16:creationId xmlns:a16="http://schemas.microsoft.com/office/drawing/2014/main" id="{B3C99BB6-A56C-314F-2CA7-D3CB593AFC64}"/>
                </a:ext>
              </a:extLst>
            </p:cNvPr>
            <p:cNvSpPr/>
            <p:nvPr/>
          </p:nvSpPr>
          <p:spPr>
            <a:xfrm>
              <a:off x="1390169" y="1676151"/>
              <a:ext cx="25199" cy="24570"/>
            </a:xfrm>
            <a:custGeom>
              <a:avLst/>
              <a:gdLst/>
              <a:ahLst/>
              <a:cxnLst/>
              <a:rect l="l" t="t" r="r" b="b"/>
              <a:pathLst>
                <a:path w="881" h="859" extrusionOk="0">
                  <a:moveTo>
                    <a:pt x="0" y="1"/>
                  </a:moveTo>
                  <a:lnTo>
                    <a:pt x="0" y="858"/>
                  </a:lnTo>
                  <a:lnTo>
                    <a:pt x="881" y="858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685;p91">
              <a:extLst>
                <a:ext uri="{FF2B5EF4-FFF2-40B4-BE49-F238E27FC236}">
                  <a16:creationId xmlns:a16="http://schemas.microsoft.com/office/drawing/2014/main" id="{A82AC873-0356-976B-2734-D67860DFDEB3}"/>
                </a:ext>
              </a:extLst>
            </p:cNvPr>
            <p:cNvSpPr/>
            <p:nvPr/>
          </p:nvSpPr>
          <p:spPr>
            <a:xfrm>
              <a:off x="1439878" y="1676151"/>
              <a:ext cx="27859" cy="24570"/>
            </a:xfrm>
            <a:custGeom>
              <a:avLst/>
              <a:gdLst/>
              <a:ahLst/>
              <a:cxnLst/>
              <a:rect l="l" t="t" r="r" b="b"/>
              <a:pathLst>
                <a:path w="974" h="859" extrusionOk="0">
                  <a:moveTo>
                    <a:pt x="0" y="1"/>
                  </a:moveTo>
                  <a:lnTo>
                    <a:pt x="0" y="858"/>
                  </a:lnTo>
                  <a:lnTo>
                    <a:pt x="974" y="858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Google Shape;4050;p91">
            <a:extLst>
              <a:ext uri="{FF2B5EF4-FFF2-40B4-BE49-F238E27FC236}">
                <a16:creationId xmlns:a16="http://schemas.microsoft.com/office/drawing/2014/main" id="{D26721C9-1656-A46E-766E-FD9F448AAB27}"/>
              </a:ext>
            </a:extLst>
          </p:cNvPr>
          <p:cNvGrpSpPr/>
          <p:nvPr/>
        </p:nvGrpSpPr>
        <p:grpSpPr>
          <a:xfrm>
            <a:off x="1403913" y="3504452"/>
            <a:ext cx="355099" cy="355100"/>
            <a:chOff x="7383596" y="2545811"/>
            <a:chExt cx="409006" cy="409007"/>
          </a:xfrm>
        </p:grpSpPr>
        <p:sp>
          <p:nvSpPr>
            <p:cNvPr id="129" name="Google Shape;4051;p91">
              <a:extLst>
                <a:ext uri="{FF2B5EF4-FFF2-40B4-BE49-F238E27FC236}">
                  <a16:creationId xmlns:a16="http://schemas.microsoft.com/office/drawing/2014/main" id="{F322D231-7146-FEA8-BCD1-438B840DC642}"/>
                </a:ext>
              </a:extLst>
            </p:cNvPr>
            <p:cNvSpPr/>
            <p:nvPr/>
          </p:nvSpPr>
          <p:spPr>
            <a:xfrm>
              <a:off x="7435966" y="2844097"/>
              <a:ext cx="151822" cy="110720"/>
            </a:xfrm>
            <a:custGeom>
              <a:avLst/>
              <a:gdLst/>
              <a:ahLst/>
              <a:cxnLst/>
              <a:rect l="l" t="t" r="r" b="b"/>
              <a:pathLst>
                <a:path w="5308" h="3871" extrusionOk="0">
                  <a:moveTo>
                    <a:pt x="2804" y="0"/>
                  </a:moveTo>
                  <a:lnTo>
                    <a:pt x="0" y="1460"/>
                  </a:lnTo>
                  <a:cubicBezTo>
                    <a:pt x="1344" y="2897"/>
                    <a:pt x="3198" y="3870"/>
                    <a:pt x="5307" y="3870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052;p91">
              <a:extLst>
                <a:ext uri="{FF2B5EF4-FFF2-40B4-BE49-F238E27FC236}">
                  <a16:creationId xmlns:a16="http://schemas.microsoft.com/office/drawing/2014/main" id="{2E690A29-A5B0-431B-26CA-C47506E5E141}"/>
                </a:ext>
              </a:extLst>
            </p:cNvPr>
            <p:cNvSpPr/>
            <p:nvPr/>
          </p:nvSpPr>
          <p:spPr>
            <a:xfrm>
              <a:off x="7383596" y="2733380"/>
              <a:ext cx="118672" cy="152509"/>
            </a:xfrm>
            <a:custGeom>
              <a:avLst/>
              <a:gdLst/>
              <a:ahLst/>
              <a:cxnLst/>
              <a:rect l="l" t="t" r="r" b="b"/>
              <a:pathLst>
                <a:path w="4149" h="5332" extrusionOk="0">
                  <a:moveTo>
                    <a:pt x="4056" y="1"/>
                  </a:moveTo>
                  <a:lnTo>
                    <a:pt x="0" y="580"/>
                  </a:lnTo>
                  <a:cubicBezTo>
                    <a:pt x="0" y="2434"/>
                    <a:pt x="672" y="4056"/>
                    <a:pt x="1831" y="5331"/>
                  </a:cubicBezTo>
                  <a:cubicBezTo>
                    <a:pt x="2503" y="4937"/>
                    <a:pt x="3291" y="4636"/>
                    <a:pt x="4149" y="4358"/>
                  </a:cubicBezTo>
                  <a:lnTo>
                    <a:pt x="40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053;p91">
              <a:extLst>
                <a:ext uri="{FF2B5EF4-FFF2-40B4-BE49-F238E27FC236}">
                  <a16:creationId xmlns:a16="http://schemas.microsoft.com/office/drawing/2014/main" id="{0DC644CD-9EFA-32B7-A630-E3379282ED6E}"/>
                </a:ext>
              </a:extLst>
            </p:cNvPr>
            <p:cNvSpPr/>
            <p:nvPr/>
          </p:nvSpPr>
          <p:spPr>
            <a:xfrm>
              <a:off x="7383596" y="2614741"/>
              <a:ext cx="140553" cy="135261"/>
            </a:xfrm>
            <a:custGeom>
              <a:avLst/>
              <a:gdLst/>
              <a:ahLst/>
              <a:cxnLst/>
              <a:rect l="l" t="t" r="r" b="b"/>
              <a:pathLst>
                <a:path w="4914" h="4729" extrusionOk="0">
                  <a:moveTo>
                    <a:pt x="1831" y="1"/>
                  </a:moveTo>
                  <a:cubicBezTo>
                    <a:pt x="672" y="1252"/>
                    <a:pt x="0" y="2897"/>
                    <a:pt x="0" y="4728"/>
                  </a:cubicBezTo>
                  <a:lnTo>
                    <a:pt x="3476" y="4728"/>
                  </a:lnTo>
                  <a:lnTo>
                    <a:pt x="4913" y="394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054;p91">
              <a:extLst>
                <a:ext uri="{FF2B5EF4-FFF2-40B4-BE49-F238E27FC236}">
                  <a16:creationId xmlns:a16="http://schemas.microsoft.com/office/drawing/2014/main" id="{178FA7CD-2290-CBC2-46E5-F669387EC926}"/>
                </a:ext>
              </a:extLst>
            </p:cNvPr>
            <p:cNvSpPr/>
            <p:nvPr/>
          </p:nvSpPr>
          <p:spPr>
            <a:xfrm>
              <a:off x="7435966" y="2545811"/>
              <a:ext cx="151822" cy="96791"/>
            </a:xfrm>
            <a:custGeom>
              <a:avLst/>
              <a:gdLst/>
              <a:ahLst/>
              <a:cxnLst/>
              <a:rect l="l" t="t" r="r" b="b"/>
              <a:pathLst>
                <a:path w="5308" h="3384" extrusionOk="0">
                  <a:moveTo>
                    <a:pt x="5307" y="0"/>
                  </a:moveTo>
                  <a:cubicBezTo>
                    <a:pt x="3198" y="0"/>
                    <a:pt x="1344" y="974"/>
                    <a:pt x="0" y="2411"/>
                  </a:cubicBezTo>
                  <a:cubicBezTo>
                    <a:pt x="672" y="2804"/>
                    <a:pt x="1460" y="3083"/>
                    <a:pt x="2318" y="3384"/>
                  </a:cubicBezTo>
                  <a:lnTo>
                    <a:pt x="53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055;p91">
              <a:extLst>
                <a:ext uri="{FF2B5EF4-FFF2-40B4-BE49-F238E27FC236}">
                  <a16:creationId xmlns:a16="http://schemas.microsoft.com/office/drawing/2014/main" id="{FBE4C6C4-6E49-9E9A-BFDA-EBFB588AC210}"/>
                </a:ext>
              </a:extLst>
            </p:cNvPr>
            <p:cNvSpPr/>
            <p:nvPr/>
          </p:nvSpPr>
          <p:spPr>
            <a:xfrm>
              <a:off x="7587753" y="2844097"/>
              <a:ext cx="151822" cy="110720"/>
            </a:xfrm>
            <a:custGeom>
              <a:avLst/>
              <a:gdLst/>
              <a:ahLst/>
              <a:cxnLst/>
              <a:rect l="l" t="t" r="r" b="b"/>
              <a:pathLst>
                <a:path w="5308" h="3871" extrusionOk="0">
                  <a:moveTo>
                    <a:pt x="2526" y="0"/>
                  </a:moveTo>
                  <a:lnTo>
                    <a:pt x="0" y="3870"/>
                  </a:lnTo>
                  <a:cubicBezTo>
                    <a:pt x="2132" y="3870"/>
                    <a:pt x="3963" y="2897"/>
                    <a:pt x="5307" y="1460"/>
                  </a:cubicBezTo>
                  <a:lnTo>
                    <a:pt x="25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056;p91">
              <a:extLst>
                <a:ext uri="{FF2B5EF4-FFF2-40B4-BE49-F238E27FC236}">
                  <a16:creationId xmlns:a16="http://schemas.microsoft.com/office/drawing/2014/main" id="{2D58D5EB-9E9F-C85F-F3F5-9720630B7C99}"/>
                </a:ext>
              </a:extLst>
            </p:cNvPr>
            <p:cNvSpPr/>
            <p:nvPr/>
          </p:nvSpPr>
          <p:spPr>
            <a:xfrm>
              <a:off x="7673243" y="2733380"/>
              <a:ext cx="119358" cy="152509"/>
            </a:xfrm>
            <a:custGeom>
              <a:avLst/>
              <a:gdLst/>
              <a:ahLst/>
              <a:cxnLst/>
              <a:rect l="l" t="t" r="r" b="b"/>
              <a:pathLst>
                <a:path w="4173" h="5332" extrusionOk="0">
                  <a:moveTo>
                    <a:pt x="117" y="1"/>
                  </a:moveTo>
                  <a:lnTo>
                    <a:pt x="1" y="4358"/>
                  </a:lnTo>
                  <a:cubicBezTo>
                    <a:pt x="881" y="4636"/>
                    <a:pt x="1646" y="4937"/>
                    <a:pt x="2318" y="5331"/>
                  </a:cubicBezTo>
                  <a:cubicBezTo>
                    <a:pt x="3477" y="4056"/>
                    <a:pt x="4172" y="2434"/>
                    <a:pt x="4172" y="580"/>
                  </a:cubicBezTo>
                  <a:lnTo>
                    <a:pt x="1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057;p91">
              <a:extLst>
                <a:ext uri="{FF2B5EF4-FFF2-40B4-BE49-F238E27FC236}">
                  <a16:creationId xmlns:a16="http://schemas.microsoft.com/office/drawing/2014/main" id="{12325BB7-4467-038B-927C-DEC51221A51C}"/>
                </a:ext>
              </a:extLst>
            </p:cNvPr>
            <p:cNvSpPr/>
            <p:nvPr/>
          </p:nvSpPr>
          <p:spPr>
            <a:xfrm>
              <a:off x="7651363" y="2614741"/>
              <a:ext cx="141239" cy="135261"/>
            </a:xfrm>
            <a:custGeom>
              <a:avLst/>
              <a:gdLst/>
              <a:ahLst/>
              <a:cxnLst/>
              <a:rect l="l" t="t" r="r" b="b"/>
              <a:pathLst>
                <a:path w="4938" h="4729" extrusionOk="0">
                  <a:moveTo>
                    <a:pt x="3083" y="1"/>
                  </a:moveTo>
                  <a:lnTo>
                    <a:pt x="1" y="394"/>
                  </a:lnTo>
                  <a:lnTo>
                    <a:pt x="1461" y="4728"/>
                  </a:lnTo>
                  <a:lnTo>
                    <a:pt x="4937" y="4728"/>
                  </a:lnTo>
                  <a:cubicBezTo>
                    <a:pt x="4937" y="2897"/>
                    <a:pt x="4242" y="1252"/>
                    <a:pt x="30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058;p91">
              <a:extLst>
                <a:ext uri="{FF2B5EF4-FFF2-40B4-BE49-F238E27FC236}">
                  <a16:creationId xmlns:a16="http://schemas.microsoft.com/office/drawing/2014/main" id="{B55BC31E-11A5-2949-06F3-DC2A90924C46}"/>
                </a:ext>
              </a:extLst>
            </p:cNvPr>
            <p:cNvSpPr/>
            <p:nvPr/>
          </p:nvSpPr>
          <p:spPr>
            <a:xfrm>
              <a:off x="7587753" y="2545811"/>
              <a:ext cx="151822" cy="96791"/>
            </a:xfrm>
            <a:custGeom>
              <a:avLst/>
              <a:gdLst/>
              <a:ahLst/>
              <a:cxnLst/>
              <a:rect l="l" t="t" r="r" b="b"/>
              <a:pathLst>
                <a:path w="5308" h="3384" extrusionOk="0">
                  <a:moveTo>
                    <a:pt x="0" y="0"/>
                  </a:moveTo>
                  <a:lnTo>
                    <a:pt x="2990" y="3384"/>
                  </a:lnTo>
                  <a:cubicBezTo>
                    <a:pt x="3870" y="3083"/>
                    <a:pt x="4635" y="2804"/>
                    <a:pt x="5307" y="2411"/>
                  </a:cubicBezTo>
                  <a:cubicBezTo>
                    <a:pt x="3963" y="974"/>
                    <a:pt x="2132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059;p91">
              <a:extLst>
                <a:ext uri="{FF2B5EF4-FFF2-40B4-BE49-F238E27FC236}">
                  <a16:creationId xmlns:a16="http://schemas.microsoft.com/office/drawing/2014/main" id="{712DD202-F5D1-29E9-3E9C-EE4B8CA34D08}"/>
                </a:ext>
              </a:extLst>
            </p:cNvPr>
            <p:cNvSpPr/>
            <p:nvPr/>
          </p:nvSpPr>
          <p:spPr>
            <a:xfrm>
              <a:off x="7571165" y="2830168"/>
              <a:ext cx="102111" cy="124650"/>
            </a:xfrm>
            <a:custGeom>
              <a:avLst/>
              <a:gdLst/>
              <a:ahLst/>
              <a:cxnLst/>
              <a:rect l="l" t="t" r="r" b="b"/>
              <a:pathLst>
                <a:path w="3570" h="4358" extrusionOk="0">
                  <a:moveTo>
                    <a:pt x="1" y="0"/>
                  </a:moveTo>
                  <a:lnTo>
                    <a:pt x="580" y="4357"/>
                  </a:lnTo>
                  <a:cubicBezTo>
                    <a:pt x="1739" y="4357"/>
                    <a:pt x="2898" y="2990"/>
                    <a:pt x="3570" y="97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060;p91">
              <a:extLst>
                <a:ext uri="{FF2B5EF4-FFF2-40B4-BE49-F238E27FC236}">
                  <a16:creationId xmlns:a16="http://schemas.microsoft.com/office/drawing/2014/main" id="{2BD40463-7ACC-23A3-D8C6-0CC0B42254EC}"/>
                </a:ext>
              </a:extLst>
            </p:cNvPr>
            <p:cNvSpPr/>
            <p:nvPr/>
          </p:nvSpPr>
          <p:spPr>
            <a:xfrm>
              <a:off x="7571165" y="2733380"/>
              <a:ext cx="121990" cy="124650"/>
            </a:xfrm>
            <a:custGeom>
              <a:avLst/>
              <a:gdLst/>
              <a:ahLst/>
              <a:cxnLst/>
              <a:rect l="l" t="t" r="r" b="b"/>
              <a:pathLst>
                <a:path w="4265" h="4358" extrusionOk="0">
                  <a:moveTo>
                    <a:pt x="1" y="1"/>
                  </a:moveTo>
                  <a:lnTo>
                    <a:pt x="580" y="3964"/>
                  </a:lnTo>
                  <a:cubicBezTo>
                    <a:pt x="1646" y="3964"/>
                    <a:pt x="2712" y="4172"/>
                    <a:pt x="3570" y="4358"/>
                  </a:cubicBezTo>
                  <a:cubicBezTo>
                    <a:pt x="3964" y="3292"/>
                    <a:pt x="4265" y="1948"/>
                    <a:pt x="4265" y="58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061;p91">
              <a:extLst>
                <a:ext uri="{FF2B5EF4-FFF2-40B4-BE49-F238E27FC236}">
                  <a16:creationId xmlns:a16="http://schemas.microsoft.com/office/drawing/2014/main" id="{F5403EB6-D852-B3A1-B5C0-87E2F021E4CB}"/>
                </a:ext>
              </a:extLst>
            </p:cNvPr>
            <p:cNvSpPr/>
            <p:nvPr/>
          </p:nvSpPr>
          <p:spPr>
            <a:xfrm>
              <a:off x="7571165" y="2637279"/>
              <a:ext cx="121990" cy="112722"/>
            </a:xfrm>
            <a:custGeom>
              <a:avLst/>
              <a:gdLst/>
              <a:ahLst/>
              <a:cxnLst/>
              <a:rect l="l" t="t" r="r" b="b"/>
              <a:pathLst>
                <a:path w="4265" h="3941" extrusionOk="0">
                  <a:moveTo>
                    <a:pt x="1" y="0"/>
                  </a:moveTo>
                  <a:lnTo>
                    <a:pt x="580" y="3940"/>
                  </a:lnTo>
                  <a:lnTo>
                    <a:pt x="4265" y="3940"/>
                  </a:lnTo>
                  <a:cubicBezTo>
                    <a:pt x="4265" y="2503"/>
                    <a:pt x="3964" y="1252"/>
                    <a:pt x="3570" y="18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062;p91">
              <a:extLst>
                <a:ext uri="{FF2B5EF4-FFF2-40B4-BE49-F238E27FC236}">
                  <a16:creationId xmlns:a16="http://schemas.microsoft.com/office/drawing/2014/main" id="{9BABDF27-2681-0924-5D0D-8880426391DC}"/>
                </a:ext>
              </a:extLst>
            </p:cNvPr>
            <p:cNvSpPr/>
            <p:nvPr/>
          </p:nvSpPr>
          <p:spPr>
            <a:xfrm>
              <a:off x="7571165" y="2545811"/>
              <a:ext cx="102111" cy="108060"/>
            </a:xfrm>
            <a:custGeom>
              <a:avLst/>
              <a:gdLst/>
              <a:ahLst/>
              <a:cxnLst/>
              <a:rect l="l" t="t" r="r" b="b"/>
              <a:pathLst>
                <a:path w="3570" h="3778" extrusionOk="0">
                  <a:moveTo>
                    <a:pt x="580" y="0"/>
                  </a:moveTo>
                  <a:lnTo>
                    <a:pt x="1" y="1924"/>
                  </a:lnTo>
                  <a:lnTo>
                    <a:pt x="580" y="3778"/>
                  </a:lnTo>
                  <a:cubicBezTo>
                    <a:pt x="1646" y="3778"/>
                    <a:pt x="2712" y="3569"/>
                    <a:pt x="3570" y="3384"/>
                  </a:cubicBezTo>
                  <a:cubicBezTo>
                    <a:pt x="2898" y="1344"/>
                    <a:pt x="1739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063;p91">
              <a:extLst>
                <a:ext uri="{FF2B5EF4-FFF2-40B4-BE49-F238E27FC236}">
                  <a16:creationId xmlns:a16="http://schemas.microsoft.com/office/drawing/2014/main" id="{6D8DE157-755C-3CAD-A33B-8B43EB14386C}"/>
                </a:ext>
              </a:extLst>
            </p:cNvPr>
            <p:cNvSpPr/>
            <p:nvPr/>
          </p:nvSpPr>
          <p:spPr>
            <a:xfrm>
              <a:off x="7502235" y="2846729"/>
              <a:ext cx="85550" cy="108089"/>
            </a:xfrm>
            <a:custGeom>
              <a:avLst/>
              <a:gdLst/>
              <a:ahLst/>
              <a:cxnLst/>
              <a:rect l="l" t="t" r="r" b="b"/>
              <a:pathLst>
                <a:path w="2991" h="3779" extrusionOk="0">
                  <a:moveTo>
                    <a:pt x="2990" y="1"/>
                  </a:moveTo>
                  <a:cubicBezTo>
                    <a:pt x="1924" y="1"/>
                    <a:pt x="881" y="209"/>
                    <a:pt x="1" y="395"/>
                  </a:cubicBezTo>
                  <a:cubicBezTo>
                    <a:pt x="673" y="2411"/>
                    <a:pt x="1831" y="3778"/>
                    <a:pt x="2990" y="3778"/>
                  </a:cubicBezTo>
                  <a:lnTo>
                    <a:pt x="29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064;p91">
              <a:extLst>
                <a:ext uri="{FF2B5EF4-FFF2-40B4-BE49-F238E27FC236}">
                  <a16:creationId xmlns:a16="http://schemas.microsoft.com/office/drawing/2014/main" id="{6AF09DC7-57EB-32D2-FCF1-F177EF4AC245}"/>
                </a:ext>
              </a:extLst>
            </p:cNvPr>
            <p:cNvSpPr/>
            <p:nvPr/>
          </p:nvSpPr>
          <p:spPr>
            <a:xfrm>
              <a:off x="7483015" y="2749969"/>
              <a:ext cx="104771" cy="108060"/>
            </a:xfrm>
            <a:custGeom>
              <a:avLst/>
              <a:gdLst/>
              <a:ahLst/>
              <a:cxnLst/>
              <a:rect l="l" t="t" r="r" b="b"/>
              <a:pathLst>
                <a:path w="3663" h="3778" extrusionOk="0">
                  <a:moveTo>
                    <a:pt x="0" y="0"/>
                  </a:moveTo>
                  <a:cubicBezTo>
                    <a:pt x="0" y="1368"/>
                    <a:pt x="279" y="2712"/>
                    <a:pt x="673" y="3778"/>
                  </a:cubicBezTo>
                  <a:cubicBezTo>
                    <a:pt x="1553" y="3592"/>
                    <a:pt x="2596" y="3384"/>
                    <a:pt x="3662" y="3384"/>
                  </a:cubicBezTo>
                  <a:lnTo>
                    <a:pt x="36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4065;p91">
              <a:extLst>
                <a:ext uri="{FF2B5EF4-FFF2-40B4-BE49-F238E27FC236}">
                  <a16:creationId xmlns:a16="http://schemas.microsoft.com/office/drawing/2014/main" id="{DCB31A00-0378-809D-D067-A5C79E9CDF7A}"/>
                </a:ext>
              </a:extLst>
            </p:cNvPr>
            <p:cNvSpPr/>
            <p:nvPr/>
          </p:nvSpPr>
          <p:spPr>
            <a:xfrm>
              <a:off x="7502235" y="2545811"/>
              <a:ext cx="85550" cy="108060"/>
            </a:xfrm>
            <a:custGeom>
              <a:avLst/>
              <a:gdLst/>
              <a:ahLst/>
              <a:cxnLst/>
              <a:rect l="l" t="t" r="r" b="b"/>
              <a:pathLst>
                <a:path w="2991" h="3778" extrusionOk="0">
                  <a:moveTo>
                    <a:pt x="2990" y="0"/>
                  </a:moveTo>
                  <a:cubicBezTo>
                    <a:pt x="1831" y="0"/>
                    <a:pt x="673" y="1344"/>
                    <a:pt x="1" y="3384"/>
                  </a:cubicBezTo>
                  <a:cubicBezTo>
                    <a:pt x="881" y="3569"/>
                    <a:pt x="1924" y="3778"/>
                    <a:pt x="2990" y="3778"/>
                  </a:cubicBezTo>
                  <a:lnTo>
                    <a:pt x="29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066;p91">
              <a:extLst>
                <a:ext uri="{FF2B5EF4-FFF2-40B4-BE49-F238E27FC236}">
                  <a16:creationId xmlns:a16="http://schemas.microsoft.com/office/drawing/2014/main" id="{EE9CCF74-62F2-BE89-84A5-0E85CF245959}"/>
                </a:ext>
              </a:extLst>
            </p:cNvPr>
            <p:cNvSpPr/>
            <p:nvPr/>
          </p:nvSpPr>
          <p:spPr>
            <a:xfrm>
              <a:off x="7483015" y="2642570"/>
              <a:ext cx="104771" cy="107431"/>
            </a:xfrm>
            <a:custGeom>
              <a:avLst/>
              <a:gdLst/>
              <a:ahLst/>
              <a:cxnLst/>
              <a:rect l="l" t="t" r="r" b="b"/>
              <a:pathLst>
                <a:path w="3663" h="3756" extrusionOk="0">
                  <a:moveTo>
                    <a:pt x="673" y="1"/>
                  </a:moveTo>
                  <a:cubicBezTo>
                    <a:pt x="279" y="1067"/>
                    <a:pt x="0" y="2318"/>
                    <a:pt x="0" y="3755"/>
                  </a:cubicBezTo>
                  <a:lnTo>
                    <a:pt x="3662" y="3755"/>
                  </a:lnTo>
                  <a:lnTo>
                    <a:pt x="3662" y="395"/>
                  </a:lnTo>
                  <a:cubicBezTo>
                    <a:pt x="2596" y="395"/>
                    <a:pt x="1553" y="186"/>
                    <a:pt x="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4033;p91">
            <a:extLst>
              <a:ext uri="{FF2B5EF4-FFF2-40B4-BE49-F238E27FC236}">
                <a16:creationId xmlns:a16="http://schemas.microsoft.com/office/drawing/2014/main" id="{1F03E053-451A-2887-AA41-CD2FF67B9135}"/>
              </a:ext>
            </a:extLst>
          </p:cNvPr>
          <p:cNvGrpSpPr/>
          <p:nvPr/>
        </p:nvGrpSpPr>
        <p:grpSpPr>
          <a:xfrm>
            <a:off x="4923011" y="3555086"/>
            <a:ext cx="352792" cy="304465"/>
            <a:chOff x="6524553" y="2573641"/>
            <a:chExt cx="406349" cy="350685"/>
          </a:xfrm>
        </p:grpSpPr>
        <p:sp>
          <p:nvSpPr>
            <p:cNvPr id="146" name="Google Shape;4034;p91">
              <a:extLst>
                <a:ext uri="{FF2B5EF4-FFF2-40B4-BE49-F238E27FC236}">
                  <a16:creationId xmlns:a16="http://schemas.microsoft.com/office/drawing/2014/main" id="{4106BC2D-A5A0-CC5A-0E90-1EAFA159C91F}"/>
                </a:ext>
              </a:extLst>
            </p:cNvPr>
            <p:cNvSpPr/>
            <p:nvPr/>
          </p:nvSpPr>
          <p:spPr>
            <a:xfrm>
              <a:off x="6712121" y="2573641"/>
              <a:ext cx="218781" cy="237344"/>
            </a:xfrm>
            <a:custGeom>
              <a:avLst/>
              <a:gdLst/>
              <a:ahLst/>
              <a:cxnLst/>
              <a:rect l="l" t="t" r="r" b="b"/>
              <a:pathLst>
                <a:path w="7649" h="8298" extrusionOk="0">
                  <a:moveTo>
                    <a:pt x="487" y="1"/>
                  </a:moveTo>
                  <a:lnTo>
                    <a:pt x="1" y="8297"/>
                  </a:lnTo>
                  <a:lnTo>
                    <a:pt x="7649" y="7718"/>
                  </a:lnTo>
                  <a:lnTo>
                    <a:pt x="76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035;p91">
              <a:extLst>
                <a:ext uri="{FF2B5EF4-FFF2-40B4-BE49-F238E27FC236}">
                  <a16:creationId xmlns:a16="http://schemas.microsoft.com/office/drawing/2014/main" id="{22E9E906-3615-31F8-E384-D664DF1DAC5E}"/>
                </a:ext>
              </a:extLst>
            </p:cNvPr>
            <p:cNvSpPr/>
            <p:nvPr/>
          </p:nvSpPr>
          <p:spPr>
            <a:xfrm>
              <a:off x="6524553" y="2573641"/>
              <a:ext cx="201533" cy="237344"/>
            </a:xfrm>
            <a:custGeom>
              <a:avLst/>
              <a:gdLst/>
              <a:ahLst/>
              <a:cxnLst/>
              <a:rect l="l" t="t" r="r" b="b"/>
              <a:pathLst>
                <a:path w="7046" h="8298" extrusionOk="0">
                  <a:moveTo>
                    <a:pt x="0" y="1"/>
                  </a:moveTo>
                  <a:lnTo>
                    <a:pt x="0" y="7718"/>
                  </a:lnTo>
                  <a:lnTo>
                    <a:pt x="7045" y="8297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036;p91">
              <a:extLst>
                <a:ext uri="{FF2B5EF4-FFF2-40B4-BE49-F238E27FC236}">
                  <a16:creationId xmlns:a16="http://schemas.microsoft.com/office/drawing/2014/main" id="{E786C96E-C5E4-C9E3-5022-540952D13FCE}"/>
                </a:ext>
              </a:extLst>
            </p:cNvPr>
            <p:cNvSpPr/>
            <p:nvPr/>
          </p:nvSpPr>
          <p:spPr>
            <a:xfrm>
              <a:off x="6712121" y="2846729"/>
              <a:ext cx="82890" cy="66329"/>
            </a:xfrm>
            <a:custGeom>
              <a:avLst/>
              <a:gdLst/>
              <a:ahLst/>
              <a:cxnLst/>
              <a:rect l="l" t="t" r="r" b="b"/>
              <a:pathLst>
                <a:path w="2898" h="2319" extrusionOk="0">
                  <a:moveTo>
                    <a:pt x="1" y="1"/>
                  </a:moveTo>
                  <a:lnTo>
                    <a:pt x="487" y="2318"/>
                  </a:lnTo>
                  <a:lnTo>
                    <a:pt x="2898" y="2318"/>
                  </a:lnTo>
                  <a:lnTo>
                    <a:pt x="2898" y="5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037;p91">
              <a:extLst>
                <a:ext uri="{FF2B5EF4-FFF2-40B4-BE49-F238E27FC236}">
                  <a16:creationId xmlns:a16="http://schemas.microsoft.com/office/drawing/2014/main" id="{6A19AC62-C834-8D30-25A8-962417323455}"/>
                </a:ext>
              </a:extLst>
            </p:cNvPr>
            <p:cNvSpPr/>
            <p:nvPr/>
          </p:nvSpPr>
          <p:spPr>
            <a:xfrm>
              <a:off x="6659752" y="2846729"/>
              <a:ext cx="66329" cy="66329"/>
            </a:xfrm>
            <a:custGeom>
              <a:avLst/>
              <a:gdLst/>
              <a:ahLst/>
              <a:cxnLst/>
              <a:rect l="l" t="t" r="r" b="b"/>
              <a:pathLst>
                <a:path w="2319" h="2319" extrusionOk="0">
                  <a:moveTo>
                    <a:pt x="2318" y="1"/>
                  </a:moveTo>
                  <a:lnTo>
                    <a:pt x="1" y="580"/>
                  </a:lnTo>
                  <a:lnTo>
                    <a:pt x="1" y="2318"/>
                  </a:lnTo>
                  <a:lnTo>
                    <a:pt x="2318" y="2318"/>
                  </a:lnTo>
                  <a:lnTo>
                    <a:pt x="2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038;p91">
              <a:extLst>
                <a:ext uri="{FF2B5EF4-FFF2-40B4-BE49-F238E27FC236}">
                  <a16:creationId xmlns:a16="http://schemas.microsoft.com/office/drawing/2014/main" id="{64ACDBE8-4F00-64B1-ED30-0AF7E9A665A7}"/>
                </a:ext>
              </a:extLst>
            </p:cNvPr>
            <p:cNvSpPr/>
            <p:nvPr/>
          </p:nvSpPr>
          <p:spPr>
            <a:xfrm>
              <a:off x="6718099" y="2902416"/>
              <a:ext cx="116012" cy="21910"/>
            </a:xfrm>
            <a:custGeom>
              <a:avLst/>
              <a:gdLst/>
              <a:ahLst/>
              <a:cxnLst/>
              <a:rect l="l" t="t" r="r" b="b"/>
              <a:pathLst>
                <a:path w="4056" h="766" extrusionOk="0">
                  <a:moveTo>
                    <a:pt x="278" y="0"/>
                  </a:moveTo>
                  <a:lnTo>
                    <a:pt x="0" y="371"/>
                  </a:lnTo>
                  <a:lnTo>
                    <a:pt x="278" y="765"/>
                  </a:lnTo>
                  <a:lnTo>
                    <a:pt x="4056" y="765"/>
                  </a:lnTo>
                  <a:lnTo>
                    <a:pt x="40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039;p91">
              <a:extLst>
                <a:ext uri="{FF2B5EF4-FFF2-40B4-BE49-F238E27FC236}">
                  <a16:creationId xmlns:a16="http://schemas.microsoft.com/office/drawing/2014/main" id="{235F8F36-3C34-7F71-F8EB-4852B54B94FA}"/>
                </a:ext>
              </a:extLst>
            </p:cNvPr>
            <p:cNvSpPr/>
            <p:nvPr/>
          </p:nvSpPr>
          <p:spPr>
            <a:xfrm>
              <a:off x="6621311" y="2902416"/>
              <a:ext cx="104771" cy="21910"/>
            </a:xfrm>
            <a:custGeom>
              <a:avLst/>
              <a:gdLst/>
              <a:ahLst/>
              <a:cxnLst/>
              <a:rect l="l" t="t" r="r" b="b"/>
              <a:pathLst>
                <a:path w="3663" h="766" extrusionOk="0">
                  <a:moveTo>
                    <a:pt x="1" y="0"/>
                  </a:moveTo>
                  <a:lnTo>
                    <a:pt x="1" y="765"/>
                  </a:lnTo>
                  <a:lnTo>
                    <a:pt x="3662" y="765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040;p91">
              <a:extLst>
                <a:ext uri="{FF2B5EF4-FFF2-40B4-BE49-F238E27FC236}">
                  <a16:creationId xmlns:a16="http://schemas.microsoft.com/office/drawing/2014/main" id="{BD0C02A7-3F18-64BD-25BE-66A12D402762}"/>
                </a:ext>
              </a:extLst>
            </p:cNvPr>
            <p:cNvSpPr/>
            <p:nvPr/>
          </p:nvSpPr>
          <p:spPr>
            <a:xfrm>
              <a:off x="6712121" y="2794359"/>
              <a:ext cx="218781" cy="68989"/>
            </a:xfrm>
            <a:custGeom>
              <a:avLst/>
              <a:gdLst/>
              <a:ahLst/>
              <a:cxnLst/>
              <a:rect l="l" t="t" r="r" b="b"/>
              <a:pathLst>
                <a:path w="7649" h="2412" extrusionOk="0">
                  <a:moveTo>
                    <a:pt x="487" y="1"/>
                  </a:moveTo>
                  <a:lnTo>
                    <a:pt x="1" y="1160"/>
                  </a:lnTo>
                  <a:lnTo>
                    <a:pt x="487" y="2411"/>
                  </a:lnTo>
                  <a:lnTo>
                    <a:pt x="7649" y="2411"/>
                  </a:lnTo>
                  <a:lnTo>
                    <a:pt x="76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041;p91">
              <a:extLst>
                <a:ext uri="{FF2B5EF4-FFF2-40B4-BE49-F238E27FC236}">
                  <a16:creationId xmlns:a16="http://schemas.microsoft.com/office/drawing/2014/main" id="{FE93E80D-8787-F9AD-5412-AE8727D94236}"/>
                </a:ext>
              </a:extLst>
            </p:cNvPr>
            <p:cNvSpPr/>
            <p:nvPr/>
          </p:nvSpPr>
          <p:spPr>
            <a:xfrm>
              <a:off x="6524553" y="2794359"/>
              <a:ext cx="201533" cy="68989"/>
            </a:xfrm>
            <a:custGeom>
              <a:avLst/>
              <a:gdLst/>
              <a:ahLst/>
              <a:cxnLst/>
              <a:rect l="l" t="t" r="r" b="b"/>
              <a:pathLst>
                <a:path w="7046" h="2412" extrusionOk="0">
                  <a:moveTo>
                    <a:pt x="0" y="1"/>
                  </a:moveTo>
                  <a:lnTo>
                    <a:pt x="0" y="2411"/>
                  </a:lnTo>
                  <a:lnTo>
                    <a:pt x="7045" y="2411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042;p91">
              <a:extLst>
                <a:ext uri="{FF2B5EF4-FFF2-40B4-BE49-F238E27FC236}">
                  <a16:creationId xmlns:a16="http://schemas.microsoft.com/office/drawing/2014/main" id="{4A23DDAB-17A1-8A8C-9373-AAFBBDB341E9}"/>
                </a:ext>
              </a:extLst>
            </p:cNvPr>
            <p:cNvSpPr/>
            <p:nvPr/>
          </p:nvSpPr>
          <p:spPr>
            <a:xfrm>
              <a:off x="6737319" y="2612081"/>
              <a:ext cx="44448" cy="44448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974" y="1"/>
                  </a:moveTo>
                  <a:lnTo>
                    <a:pt x="0" y="974"/>
                  </a:lnTo>
                  <a:lnTo>
                    <a:pt x="580" y="1554"/>
                  </a:lnTo>
                  <a:lnTo>
                    <a:pt x="1553" y="580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043;p91">
              <a:extLst>
                <a:ext uri="{FF2B5EF4-FFF2-40B4-BE49-F238E27FC236}">
                  <a16:creationId xmlns:a16="http://schemas.microsoft.com/office/drawing/2014/main" id="{3B31AB5E-9976-58B9-2C7E-838B1B777DD4}"/>
                </a:ext>
              </a:extLst>
            </p:cNvPr>
            <p:cNvSpPr/>
            <p:nvPr/>
          </p:nvSpPr>
          <p:spPr>
            <a:xfrm>
              <a:off x="6753879" y="2673060"/>
              <a:ext cx="38470" cy="24570"/>
            </a:xfrm>
            <a:custGeom>
              <a:avLst/>
              <a:gdLst/>
              <a:ahLst/>
              <a:cxnLst/>
              <a:rect l="l" t="t" r="r" b="b"/>
              <a:pathLst>
                <a:path w="1345" h="859" extrusionOk="0">
                  <a:moveTo>
                    <a:pt x="1" y="1"/>
                  </a:moveTo>
                  <a:lnTo>
                    <a:pt x="1" y="858"/>
                  </a:lnTo>
                  <a:lnTo>
                    <a:pt x="1345" y="858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044;p91">
              <a:extLst>
                <a:ext uri="{FF2B5EF4-FFF2-40B4-BE49-F238E27FC236}">
                  <a16:creationId xmlns:a16="http://schemas.microsoft.com/office/drawing/2014/main" id="{E333F20E-1CB4-E36D-0151-A44056BD7BC4}"/>
                </a:ext>
              </a:extLst>
            </p:cNvPr>
            <p:cNvSpPr/>
            <p:nvPr/>
          </p:nvSpPr>
          <p:spPr>
            <a:xfrm>
              <a:off x="6662412" y="2673060"/>
              <a:ext cx="39128" cy="24570"/>
            </a:xfrm>
            <a:custGeom>
              <a:avLst/>
              <a:gdLst/>
              <a:ahLst/>
              <a:cxnLst/>
              <a:rect l="l" t="t" r="r" b="b"/>
              <a:pathLst>
                <a:path w="1368" h="859" extrusionOk="0">
                  <a:moveTo>
                    <a:pt x="1" y="1"/>
                  </a:moveTo>
                  <a:lnTo>
                    <a:pt x="1" y="858"/>
                  </a:lnTo>
                  <a:lnTo>
                    <a:pt x="1368" y="858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045;p91">
              <a:extLst>
                <a:ext uri="{FF2B5EF4-FFF2-40B4-BE49-F238E27FC236}">
                  <a16:creationId xmlns:a16="http://schemas.microsoft.com/office/drawing/2014/main" id="{E3720B2E-5D51-8973-A3F5-D7018E6713B6}"/>
                </a:ext>
              </a:extLst>
            </p:cNvPr>
            <p:cNvSpPr/>
            <p:nvPr/>
          </p:nvSpPr>
          <p:spPr>
            <a:xfrm>
              <a:off x="6673681" y="2612081"/>
              <a:ext cx="44448" cy="44448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580" y="1"/>
                  </a:moveTo>
                  <a:lnTo>
                    <a:pt x="1" y="580"/>
                  </a:lnTo>
                  <a:lnTo>
                    <a:pt x="974" y="1554"/>
                  </a:lnTo>
                  <a:lnTo>
                    <a:pt x="1553" y="974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046;p91">
              <a:extLst>
                <a:ext uri="{FF2B5EF4-FFF2-40B4-BE49-F238E27FC236}">
                  <a16:creationId xmlns:a16="http://schemas.microsoft.com/office/drawing/2014/main" id="{C10F814C-8CAF-B0F1-7134-568BE8942350}"/>
                </a:ext>
              </a:extLst>
            </p:cNvPr>
            <p:cNvSpPr/>
            <p:nvPr/>
          </p:nvSpPr>
          <p:spPr>
            <a:xfrm>
              <a:off x="6673681" y="2714160"/>
              <a:ext cx="44448" cy="44448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974" y="1"/>
                  </a:moveTo>
                  <a:lnTo>
                    <a:pt x="1" y="974"/>
                  </a:lnTo>
                  <a:lnTo>
                    <a:pt x="580" y="1553"/>
                  </a:lnTo>
                  <a:lnTo>
                    <a:pt x="1553" y="580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4047;p91">
              <a:extLst>
                <a:ext uri="{FF2B5EF4-FFF2-40B4-BE49-F238E27FC236}">
                  <a16:creationId xmlns:a16="http://schemas.microsoft.com/office/drawing/2014/main" id="{71A90E75-E5BF-B019-E74A-16799DA88C27}"/>
                </a:ext>
              </a:extLst>
            </p:cNvPr>
            <p:cNvSpPr/>
            <p:nvPr/>
          </p:nvSpPr>
          <p:spPr>
            <a:xfrm>
              <a:off x="6737319" y="2714160"/>
              <a:ext cx="44448" cy="44448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580" y="1"/>
                  </a:moveTo>
                  <a:lnTo>
                    <a:pt x="0" y="580"/>
                  </a:lnTo>
                  <a:lnTo>
                    <a:pt x="974" y="1553"/>
                  </a:lnTo>
                  <a:lnTo>
                    <a:pt x="1553" y="974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4048;p91">
              <a:extLst>
                <a:ext uri="{FF2B5EF4-FFF2-40B4-BE49-F238E27FC236}">
                  <a16:creationId xmlns:a16="http://schemas.microsoft.com/office/drawing/2014/main" id="{5A32E59F-A527-8D4E-045D-F9F7B54CB1F2}"/>
                </a:ext>
              </a:extLst>
            </p:cNvPr>
            <p:cNvSpPr/>
            <p:nvPr/>
          </p:nvSpPr>
          <p:spPr>
            <a:xfrm>
              <a:off x="6712121" y="2628670"/>
              <a:ext cx="53058" cy="113380"/>
            </a:xfrm>
            <a:custGeom>
              <a:avLst/>
              <a:gdLst/>
              <a:ahLst/>
              <a:cxnLst/>
              <a:rect l="l" t="t" r="r" b="b"/>
              <a:pathLst>
                <a:path w="1855" h="3964" extrusionOk="0">
                  <a:moveTo>
                    <a:pt x="487" y="0"/>
                  </a:moveTo>
                  <a:lnTo>
                    <a:pt x="1" y="1924"/>
                  </a:lnTo>
                  <a:lnTo>
                    <a:pt x="487" y="3963"/>
                  </a:lnTo>
                  <a:cubicBezTo>
                    <a:pt x="1275" y="3963"/>
                    <a:pt x="1855" y="3384"/>
                    <a:pt x="1855" y="2619"/>
                  </a:cubicBezTo>
                  <a:lnTo>
                    <a:pt x="1855" y="1344"/>
                  </a:lnTo>
                  <a:cubicBezTo>
                    <a:pt x="1855" y="580"/>
                    <a:pt x="1275" y="0"/>
                    <a:pt x="4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4049;p91">
              <a:extLst>
                <a:ext uri="{FF2B5EF4-FFF2-40B4-BE49-F238E27FC236}">
                  <a16:creationId xmlns:a16="http://schemas.microsoft.com/office/drawing/2014/main" id="{C6BC2714-1D06-ECB8-5598-DCCA8DFE0614}"/>
                </a:ext>
              </a:extLst>
            </p:cNvPr>
            <p:cNvSpPr/>
            <p:nvPr/>
          </p:nvSpPr>
          <p:spPr>
            <a:xfrm>
              <a:off x="6690241" y="2628670"/>
              <a:ext cx="35839" cy="113380"/>
            </a:xfrm>
            <a:custGeom>
              <a:avLst/>
              <a:gdLst/>
              <a:ahLst/>
              <a:cxnLst/>
              <a:rect l="l" t="t" r="r" b="b"/>
              <a:pathLst>
                <a:path w="1253" h="3964" extrusionOk="0">
                  <a:moveTo>
                    <a:pt x="1252" y="0"/>
                  </a:moveTo>
                  <a:cubicBezTo>
                    <a:pt x="580" y="0"/>
                    <a:pt x="1" y="580"/>
                    <a:pt x="1" y="1344"/>
                  </a:cubicBezTo>
                  <a:lnTo>
                    <a:pt x="1" y="2619"/>
                  </a:lnTo>
                  <a:cubicBezTo>
                    <a:pt x="1" y="3384"/>
                    <a:pt x="580" y="3963"/>
                    <a:pt x="1252" y="3963"/>
                  </a:cubicBezTo>
                  <a:lnTo>
                    <a:pt x="12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080;p54">
            <a:extLst>
              <a:ext uri="{FF2B5EF4-FFF2-40B4-BE49-F238E27FC236}">
                <a16:creationId xmlns:a16="http://schemas.microsoft.com/office/drawing/2014/main" id="{B872DEF4-B44A-D5D7-31F3-5455D6E0186D}"/>
              </a:ext>
            </a:extLst>
          </p:cNvPr>
          <p:cNvSpPr txBox="1">
            <a:spLocks/>
          </p:cNvSpPr>
          <p:nvPr/>
        </p:nvSpPr>
        <p:spPr>
          <a:xfrm>
            <a:off x="5546299" y="3662733"/>
            <a:ext cx="2815381" cy="58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GB" dirty="0"/>
              <a:t>and some jQuery, in</a:t>
            </a:r>
          </a:p>
          <a:p>
            <a:pPr marL="0" indent="0"/>
            <a:r>
              <a:rPr lang="en-GB" dirty="0"/>
              <a:t>addiction to vanilla </a:t>
            </a:r>
            <a:r>
              <a:rPr lang="en-GB" dirty="0" err="1"/>
              <a:t>javascript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54"/>
          <p:cNvGrpSpPr/>
          <p:nvPr/>
        </p:nvGrpSpPr>
        <p:grpSpPr>
          <a:xfrm>
            <a:off x="1214396" y="1734800"/>
            <a:ext cx="737100" cy="737100"/>
            <a:chOff x="991075" y="1881675"/>
            <a:chExt cx="737100" cy="737100"/>
          </a:xfrm>
        </p:grpSpPr>
        <p:sp>
          <p:nvSpPr>
            <p:cNvPr id="1049" name="Google Shape;1049;p54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4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5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062" name="Google Shape;1062;p5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3" name="Google Shape;1063;p5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5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5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066" name="Google Shape;1066;p5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7" name="Google Shape;1067;p5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068" name="Google Shape;1068;p5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9" name="Google Shape;1069;p5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070" name="Google Shape;1070;p5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71" name="Google Shape;1071;p5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72" name="Google Shape;1072;p5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073" name="Google Shape;1073;p5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5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5" name="Google Shape;1075;p54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564120" y="4755900"/>
            <a:ext cx="129343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SPECIFICATIONS.HTML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77" name="Google Shape;1077;p54"/>
          <p:cNvSpPr txBox="1">
            <a:spLocks noGrp="1"/>
          </p:cNvSpPr>
          <p:nvPr>
            <p:ph type="title"/>
          </p:nvPr>
        </p:nvSpPr>
        <p:spPr>
          <a:xfrm>
            <a:off x="2027700" y="1671304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/FOLIUM</a:t>
            </a:r>
            <a:endParaRPr dirty="0"/>
          </a:p>
        </p:txBody>
      </p:sp>
      <p:sp>
        <p:nvSpPr>
          <p:cNvPr id="1078" name="Google Shape;1078;p54"/>
          <p:cNvSpPr txBox="1">
            <a:spLocks noGrp="1"/>
          </p:cNvSpPr>
          <p:nvPr>
            <p:ph type="subTitle" idx="1"/>
          </p:nvPr>
        </p:nvSpPr>
        <p:spPr>
          <a:xfrm>
            <a:off x="2027699" y="2044174"/>
            <a:ext cx="3203519" cy="12784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builds on the data wrangling strengths of the Python ecosystem and the mapping strengths of the leaflet.js library.</a:t>
            </a:r>
            <a:endParaRPr dirty="0"/>
          </a:p>
        </p:txBody>
      </p:sp>
      <p:sp>
        <p:nvSpPr>
          <p:cNvPr id="1084" name="Google Shape;1084;p54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/SPECIFICATIONS</a:t>
            </a:r>
            <a:endParaRPr dirty="0"/>
          </a:p>
        </p:txBody>
      </p:sp>
      <p:sp>
        <p:nvSpPr>
          <p:cNvPr id="1137" name="Google Shape;1137;p54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54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5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5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1" name="Google Shape;1141;p5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142" name="Google Shape;1142;p5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" name="Picture 101" descr="Text, logo&#10;&#10;Description automatically generated">
            <a:extLst>
              <a:ext uri="{FF2B5EF4-FFF2-40B4-BE49-F238E27FC236}">
                <a16:creationId xmlns:a16="http://schemas.microsoft.com/office/drawing/2014/main" id="{68D4FFB9-1B60-22DC-72E5-573AF5ECA8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  <p:grpSp>
        <p:nvGrpSpPr>
          <p:cNvPr id="162" name="Google Shape;3909;p91">
            <a:extLst>
              <a:ext uri="{FF2B5EF4-FFF2-40B4-BE49-F238E27FC236}">
                <a16:creationId xmlns:a16="http://schemas.microsoft.com/office/drawing/2014/main" id="{59A88C17-97B7-175B-0B9E-C591C1591369}"/>
              </a:ext>
            </a:extLst>
          </p:cNvPr>
          <p:cNvGrpSpPr/>
          <p:nvPr/>
        </p:nvGrpSpPr>
        <p:grpSpPr>
          <a:xfrm>
            <a:off x="1405394" y="1926513"/>
            <a:ext cx="355101" cy="352823"/>
            <a:chOff x="1351729" y="1937970"/>
            <a:chExt cx="409009" cy="406384"/>
          </a:xfrm>
        </p:grpSpPr>
        <p:sp>
          <p:nvSpPr>
            <p:cNvPr id="163" name="Google Shape;3910;p91">
              <a:extLst>
                <a:ext uri="{FF2B5EF4-FFF2-40B4-BE49-F238E27FC236}">
                  <a16:creationId xmlns:a16="http://schemas.microsoft.com/office/drawing/2014/main" id="{D1A9CD87-9526-CF9D-3686-A53A0C0BCA95}"/>
                </a:ext>
              </a:extLst>
            </p:cNvPr>
            <p:cNvSpPr/>
            <p:nvPr/>
          </p:nvSpPr>
          <p:spPr>
            <a:xfrm>
              <a:off x="1539297" y="1937970"/>
              <a:ext cx="221441" cy="406384"/>
            </a:xfrm>
            <a:custGeom>
              <a:avLst/>
              <a:gdLst/>
              <a:ahLst/>
              <a:cxnLst/>
              <a:rect l="l" t="t" r="r" b="b"/>
              <a:pathLst>
                <a:path w="7742" h="14208" extrusionOk="0">
                  <a:moveTo>
                    <a:pt x="580" y="1"/>
                  </a:moveTo>
                  <a:lnTo>
                    <a:pt x="1" y="7162"/>
                  </a:lnTo>
                  <a:lnTo>
                    <a:pt x="580" y="14207"/>
                  </a:lnTo>
                  <a:lnTo>
                    <a:pt x="2040" y="14207"/>
                  </a:lnTo>
                  <a:lnTo>
                    <a:pt x="2040" y="13141"/>
                  </a:lnTo>
                  <a:cubicBezTo>
                    <a:pt x="2712" y="12956"/>
                    <a:pt x="3291" y="12747"/>
                    <a:pt x="3871" y="12376"/>
                  </a:cubicBezTo>
                  <a:lnTo>
                    <a:pt x="4636" y="13141"/>
                  </a:lnTo>
                  <a:lnTo>
                    <a:pt x="6675" y="11125"/>
                  </a:lnTo>
                  <a:lnTo>
                    <a:pt x="5794" y="10337"/>
                  </a:lnTo>
                  <a:cubicBezTo>
                    <a:pt x="6188" y="9850"/>
                    <a:pt x="6466" y="9178"/>
                    <a:pt x="6582" y="8506"/>
                  </a:cubicBezTo>
                  <a:lnTo>
                    <a:pt x="7741" y="8506"/>
                  </a:lnTo>
                  <a:lnTo>
                    <a:pt x="7741" y="5702"/>
                  </a:lnTo>
                  <a:lnTo>
                    <a:pt x="6582" y="5702"/>
                  </a:lnTo>
                  <a:cubicBezTo>
                    <a:pt x="6466" y="5030"/>
                    <a:pt x="6188" y="4450"/>
                    <a:pt x="5794" y="3871"/>
                  </a:cubicBezTo>
                  <a:lnTo>
                    <a:pt x="6675" y="3106"/>
                  </a:lnTo>
                  <a:lnTo>
                    <a:pt x="4636" y="1067"/>
                  </a:lnTo>
                  <a:lnTo>
                    <a:pt x="3871" y="1855"/>
                  </a:lnTo>
                  <a:cubicBezTo>
                    <a:pt x="3291" y="1554"/>
                    <a:pt x="2712" y="1275"/>
                    <a:pt x="2040" y="1067"/>
                  </a:cubicBezTo>
                  <a:lnTo>
                    <a:pt x="20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911;p91">
              <a:extLst>
                <a:ext uri="{FF2B5EF4-FFF2-40B4-BE49-F238E27FC236}">
                  <a16:creationId xmlns:a16="http://schemas.microsoft.com/office/drawing/2014/main" id="{06DB4B1B-32BB-52BE-B4D2-F621F958B66E}"/>
                </a:ext>
              </a:extLst>
            </p:cNvPr>
            <p:cNvSpPr/>
            <p:nvPr/>
          </p:nvSpPr>
          <p:spPr>
            <a:xfrm>
              <a:off x="1351729" y="1937970"/>
              <a:ext cx="204165" cy="406384"/>
            </a:xfrm>
            <a:custGeom>
              <a:avLst/>
              <a:gdLst/>
              <a:ahLst/>
              <a:cxnLst/>
              <a:rect l="l" t="t" r="r" b="b"/>
              <a:pathLst>
                <a:path w="7138" h="14208" extrusionOk="0">
                  <a:moveTo>
                    <a:pt x="5701" y="1"/>
                  </a:moveTo>
                  <a:lnTo>
                    <a:pt x="5701" y="1067"/>
                  </a:lnTo>
                  <a:cubicBezTo>
                    <a:pt x="5122" y="1275"/>
                    <a:pt x="4450" y="1554"/>
                    <a:pt x="3870" y="1855"/>
                  </a:cubicBezTo>
                  <a:lnTo>
                    <a:pt x="3082" y="1067"/>
                  </a:lnTo>
                  <a:lnTo>
                    <a:pt x="1159" y="3106"/>
                  </a:lnTo>
                  <a:lnTo>
                    <a:pt x="1924" y="3871"/>
                  </a:lnTo>
                  <a:cubicBezTo>
                    <a:pt x="1553" y="4450"/>
                    <a:pt x="1251" y="5030"/>
                    <a:pt x="1159" y="5702"/>
                  </a:cubicBezTo>
                  <a:lnTo>
                    <a:pt x="0" y="5702"/>
                  </a:lnTo>
                  <a:lnTo>
                    <a:pt x="0" y="8506"/>
                  </a:lnTo>
                  <a:lnTo>
                    <a:pt x="1159" y="8506"/>
                  </a:lnTo>
                  <a:cubicBezTo>
                    <a:pt x="1251" y="9178"/>
                    <a:pt x="1553" y="9850"/>
                    <a:pt x="1924" y="10337"/>
                  </a:cubicBezTo>
                  <a:lnTo>
                    <a:pt x="1159" y="11125"/>
                  </a:lnTo>
                  <a:lnTo>
                    <a:pt x="3082" y="13141"/>
                  </a:lnTo>
                  <a:lnTo>
                    <a:pt x="3870" y="12376"/>
                  </a:lnTo>
                  <a:cubicBezTo>
                    <a:pt x="4450" y="12747"/>
                    <a:pt x="5122" y="12956"/>
                    <a:pt x="5701" y="13141"/>
                  </a:cubicBezTo>
                  <a:lnTo>
                    <a:pt x="5701" y="14207"/>
                  </a:lnTo>
                  <a:lnTo>
                    <a:pt x="7138" y="14207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912;p91">
              <a:extLst>
                <a:ext uri="{FF2B5EF4-FFF2-40B4-BE49-F238E27FC236}">
                  <a16:creationId xmlns:a16="http://schemas.microsoft.com/office/drawing/2014/main" id="{19A942D4-1565-D6B3-E621-4D9B4E28113B}"/>
                </a:ext>
              </a:extLst>
            </p:cNvPr>
            <p:cNvSpPr/>
            <p:nvPr/>
          </p:nvSpPr>
          <p:spPr>
            <a:xfrm>
              <a:off x="1439878" y="2065247"/>
              <a:ext cx="77570" cy="151822"/>
            </a:xfrm>
            <a:custGeom>
              <a:avLst/>
              <a:gdLst/>
              <a:ahLst/>
              <a:cxnLst/>
              <a:rect l="l" t="t" r="r" b="b"/>
              <a:pathLst>
                <a:path w="2712" h="5308" extrusionOk="0">
                  <a:moveTo>
                    <a:pt x="2040" y="0"/>
                  </a:moveTo>
                  <a:lnTo>
                    <a:pt x="0" y="2712"/>
                  </a:lnTo>
                  <a:lnTo>
                    <a:pt x="2040" y="5308"/>
                  </a:lnTo>
                  <a:lnTo>
                    <a:pt x="2712" y="4821"/>
                  </a:lnTo>
                  <a:lnTo>
                    <a:pt x="1066" y="2712"/>
                  </a:lnTo>
                  <a:lnTo>
                    <a:pt x="2712" y="580"/>
                  </a:lnTo>
                  <a:lnTo>
                    <a:pt x="20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913;p91">
              <a:extLst>
                <a:ext uri="{FF2B5EF4-FFF2-40B4-BE49-F238E27FC236}">
                  <a16:creationId xmlns:a16="http://schemas.microsoft.com/office/drawing/2014/main" id="{E537858E-C9D5-5AAA-E44A-96BDDD063EF4}"/>
                </a:ext>
              </a:extLst>
            </p:cNvPr>
            <p:cNvSpPr/>
            <p:nvPr/>
          </p:nvSpPr>
          <p:spPr>
            <a:xfrm>
              <a:off x="1594984" y="2065247"/>
              <a:ext cx="76912" cy="151822"/>
            </a:xfrm>
            <a:custGeom>
              <a:avLst/>
              <a:gdLst/>
              <a:ahLst/>
              <a:cxnLst/>
              <a:rect l="l" t="t" r="r" b="b"/>
              <a:pathLst>
                <a:path w="2689" h="5308" extrusionOk="0">
                  <a:moveTo>
                    <a:pt x="672" y="0"/>
                  </a:moveTo>
                  <a:lnTo>
                    <a:pt x="0" y="580"/>
                  </a:lnTo>
                  <a:lnTo>
                    <a:pt x="1623" y="2712"/>
                  </a:lnTo>
                  <a:lnTo>
                    <a:pt x="0" y="4821"/>
                  </a:lnTo>
                  <a:lnTo>
                    <a:pt x="672" y="5308"/>
                  </a:lnTo>
                  <a:lnTo>
                    <a:pt x="2689" y="2712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914;p91">
              <a:extLst>
                <a:ext uri="{FF2B5EF4-FFF2-40B4-BE49-F238E27FC236}">
                  <a16:creationId xmlns:a16="http://schemas.microsoft.com/office/drawing/2014/main" id="{76639663-8704-7762-264D-B77AE743200A}"/>
                </a:ext>
              </a:extLst>
            </p:cNvPr>
            <p:cNvSpPr/>
            <p:nvPr/>
          </p:nvSpPr>
          <p:spPr>
            <a:xfrm>
              <a:off x="1545275" y="2065247"/>
              <a:ext cx="21881" cy="151822"/>
            </a:xfrm>
            <a:custGeom>
              <a:avLst/>
              <a:gdLst/>
              <a:ahLst/>
              <a:cxnLst/>
              <a:rect l="l" t="t" r="r" b="b"/>
              <a:pathLst>
                <a:path w="765" h="5308" extrusionOk="0">
                  <a:moveTo>
                    <a:pt x="0" y="0"/>
                  </a:moveTo>
                  <a:lnTo>
                    <a:pt x="0" y="5308"/>
                  </a:lnTo>
                  <a:lnTo>
                    <a:pt x="765" y="5308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81922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1" name="Google Shape;1321;p6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322" name="Google Shape;1322;p6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3" name="Google Shape;1323;p6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4" name="Google Shape;1324;p6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25" name="Google Shape;1325;p6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326" name="Google Shape;1326;p6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7" name="Google Shape;1327;p6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328" name="Google Shape;1328;p6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29" name="Google Shape;1329;p6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330" name="Google Shape;1330;p6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31" name="Google Shape;1331;p6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32" name="Google Shape;1332;p6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333" name="Google Shape;1333;p6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6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5" name="Google Shape;1335;p6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FEATURES</a:t>
            </a: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336" name="Google Shape;1336;p65"/>
          <p:cNvPicPr preferRelativeResize="0"/>
          <p:nvPr/>
        </p:nvPicPr>
        <p:blipFill rotWithShape="1">
          <a:blip r:embed="rId4"/>
          <a:srcRect t="10973" b="6521"/>
          <a:stretch/>
        </p:blipFill>
        <p:spPr>
          <a:xfrm>
            <a:off x="964759" y="1315990"/>
            <a:ext cx="3028490" cy="1656723"/>
          </a:xfrm>
          <a:prstGeom prst="rect">
            <a:avLst/>
          </a:prstGeom>
          <a:noFill/>
          <a:ln>
            <a:noFill/>
          </a:ln>
        </p:spPr>
      </p:pic>
      <p:sp>
        <p:nvSpPr>
          <p:cNvPr id="1337" name="Google Shape;1337;p65"/>
          <p:cNvSpPr txBox="1">
            <a:spLocks noGrp="1"/>
          </p:cNvSpPr>
          <p:nvPr>
            <p:ph type="title"/>
          </p:nvPr>
        </p:nvSpPr>
        <p:spPr>
          <a:xfrm>
            <a:off x="4512025" y="1294350"/>
            <a:ext cx="3792000" cy="7122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" dirty="0">
                <a:solidFill>
                  <a:srgbClr val="FFEA7D"/>
                </a:solidFill>
              </a:rPr>
              <a:t>FEATURES</a:t>
            </a:r>
            <a:endParaRPr dirty="0">
              <a:solidFill>
                <a:srgbClr val="FFEA7D"/>
              </a:solidFill>
            </a:endParaRPr>
          </a:p>
        </p:txBody>
      </p:sp>
      <p:sp>
        <p:nvSpPr>
          <p:cNvPr id="1338" name="Google Shape;1338;p65"/>
          <p:cNvSpPr txBox="1">
            <a:spLocks noGrp="1"/>
          </p:cNvSpPr>
          <p:nvPr>
            <p:ph type="subTitle" idx="1"/>
          </p:nvPr>
        </p:nvSpPr>
        <p:spPr>
          <a:xfrm>
            <a:off x="4512026" y="2103120"/>
            <a:ext cx="3792000" cy="17460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developed web app permits to </a:t>
            </a:r>
            <a:r>
              <a:rPr lang="en-GB" b="1" dirty="0">
                <a:solidFill>
                  <a:srgbClr val="FFEA7D"/>
                </a:solidFill>
              </a:rPr>
              <a:t>plot and compare map plots based on parameters</a:t>
            </a:r>
            <a:r>
              <a:rPr lang="en-GB" dirty="0">
                <a:solidFill>
                  <a:srgbClr val="FFEA7D"/>
                </a:solidFill>
              </a:rPr>
              <a:t> </a:t>
            </a:r>
            <a:r>
              <a:rPr lang="en-GB" dirty="0"/>
              <a:t>submitted by the user; output values can be inspected at a province scale thanks to a tooltip that is triggered and showed on mouse over event.</a:t>
            </a:r>
            <a:endParaRPr dirty="0"/>
          </a:p>
        </p:txBody>
      </p:sp>
      <p:grpSp>
        <p:nvGrpSpPr>
          <p:cNvPr id="1339" name="Google Shape;1339;p65"/>
          <p:cNvGrpSpPr/>
          <p:nvPr/>
        </p:nvGrpSpPr>
        <p:grpSpPr>
          <a:xfrm>
            <a:off x="964875" y="1224275"/>
            <a:ext cx="3028620" cy="2694948"/>
            <a:chOff x="964875" y="1173312"/>
            <a:chExt cx="3028620" cy="2694948"/>
          </a:xfrm>
        </p:grpSpPr>
        <p:sp>
          <p:nvSpPr>
            <p:cNvPr id="1340" name="Google Shape;1340;p65"/>
            <p:cNvSpPr/>
            <p:nvPr/>
          </p:nvSpPr>
          <p:spPr>
            <a:xfrm>
              <a:off x="964875" y="1173312"/>
              <a:ext cx="3028374" cy="1857205"/>
            </a:xfrm>
            <a:custGeom>
              <a:avLst/>
              <a:gdLst/>
              <a:ahLst/>
              <a:cxnLst/>
              <a:rect l="l" t="t" r="r" b="b"/>
              <a:pathLst>
                <a:path w="145893" h="86765" extrusionOk="0">
                  <a:moveTo>
                    <a:pt x="139847" y="5536"/>
                  </a:moveTo>
                  <a:cubicBezTo>
                    <a:pt x="140015" y="5536"/>
                    <a:pt x="140153" y="5674"/>
                    <a:pt x="140153" y="5841"/>
                  </a:cubicBezTo>
                  <a:lnTo>
                    <a:pt x="140153" y="80515"/>
                  </a:lnTo>
                  <a:cubicBezTo>
                    <a:pt x="140153" y="80682"/>
                    <a:pt x="140015" y="80820"/>
                    <a:pt x="139847" y="80820"/>
                  </a:cubicBezTo>
                  <a:lnTo>
                    <a:pt x="6045" y="80820"/>
                  </a:lnTo>
                  <a:cubicBezTo>
                    <a:pt x="5878" y="80820"/>
                    <a:pt x="5740" y="80682"/>
                    <a:pt x="5740" y="80515"/>
                  </a:cubicBezTo>
                  <a:lnTo>
                    <a:pt x="5740" y="5841"/>
                  </a:lnTo>
                  <a:cubicBezTo>
                    <a:pt x="5740" y="5674"/>
                    <a:pt x="5878" y="5536"/>
                    <a:pt x="6045" y="5536"/>
                  </a:cubicBezTo>
                  <a:close/>
                  <a:moveTo>
                    <a:pt x="2438" y="0"/>
                  </a:moveTo>
                  <a:cubicBezTo>
                    <a:pt x="1094" y="0"/>
                    <a:pt x="0" y="1094"/>
                    <a:pt x="0" y="2438"/>
                  </a:cubicBezTo>
                  <a:lnTo>
                    <a:pt x="0" y="86764"/>
                  </a:lnTo>
                  <a:lnTo>
                    <a:pt x="145893" y="86764"/>
                  </a:lnTo>
                  <a:lnTo>
                    <a:pt x="145893" y="2438"/>
                  </a:lnTo>
                  <a:cubicBezTo>
                    <a:pt x="145893" y="1094"/>
                    <a:pt x="144798" y="0"/>
                    <a:pt x="143450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1" name="Google Shape;1341;p65"/>
            <p:cNvGrpSpPr/>
            <p:nvPr/>
          </p:nvGrpSpPr>
          <p:grpSpPr>
            <a:xfrm>
              <a:off x="965005" y="3030390"/>
              <a:ext cx="3028490" cy="837871"/>
              <a:chOff x="5830225" y="3141424"/>
              <a:chExt cx="2593773" cy="717601"/>
            </a:xfrm>
          </p:grpSpPr>
          <p:sp>
            <p:nvSpPr>
              <p:cNvPr id="1342" name="Google Shape;1342;p65"/>
              <p:cNvSpPr/>
              <p:nvPr/>
            </p:nvSpPr>
            <p:spPr>
              <a:xfrm>
                <a:off x="5830225" y="3141424"/>
                <a:ext cx="2593773" cy="254790"/>
              </a:xfrm>
              <a:custGeom>
                <a:avLst/>
                <a:gdLst/>
                <a:ahLst/>
                <a:cxnLst/>
                <a:rect l="l" t="t" r="r" b="b"/>
                <a:pathLst>
                  <a:path w="89564" h="8798" extrusionOk="0">
                    <a:moveTo>
                      <a:pt x="0" y="1"/>
                    </a:moveTo>
                    <a:lnTo>
                      <a:pt x="0" y="6435"/>
                    </a:lnTo>
                    <a:cubicBezTo>
                      <a:pt x="0" y="7739"/>
                      <a:pt x="1057" y="8797"/>
                      <a:pt x="2361" y="8797"/>
                    </a:cubicBezTo>
                    <a:lnTo>
                      <a:pt x="87208" y="8797"/>
                    </a:lnTo>
                    <a:cubicBezTo>
                      <a:pt x="88507" y="8797"/>
                      <a:pt x="89564" y="7739"/>
                      <a:pt x="89564" y="6435"/>
                    </a:cubicBezTo>
                    <a:lnTo>
                      <a:pt x="89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65"/>
              <p:cNvSpPr/>
              <p:nvPr/>
            </p:nvSpPr>
            <p:spPr>
              <a:xfrm>
                <a:off x="6878530" y="3396186"/>
                <a:ext cx="497156" cy="462839"/>
              </a:xfrm>
              <a:custGeom>
                <a:avLst/>
                <a:gdLst/>
                <a:ahLst/>
                <a:cxnLst/>
                <a:rect l="l" t="t" r="r" b="b"/>
                <a:pathLst>
                  <a:path w="17167" h="15982" extrusionOk="0">
                    <a:moveTo>
                      <a:pt x="1" y="0"/>
                    </a:moveTo>
                    <a:lnTo>
                      <a:pt x="1" y="15982"/>
                    </a:lnTo>
                    <a:lnTo>
                      <a:pt x="17167" y="15982"/>
                    </a:lnTo>
                    <a:lnTo>
                      <a:pt x="171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65"/>
              <p:cNvSpPr/>
              <p:nvPr/>
            </p:nvSpPr>
            <p:spPr>
              <a:xfrm>
                <a:off x="6738767" y="3815585"/>
                <a:ext cx="776707" cy="43440"/>
              </a:xfrm>
              <a:custGeom>
                <a:avLst/>
                <a:gdLst/>
                <a:ahLst/>
                <a:cxnLst/>
                <a:rect l="l" t="t" r="r" b="b"/>
                <a:pathLst>
                  <a:path w="26820" h="1500" extrusionOk="0">
                    <a:moveTo>
                      <a:pt x="938" y="1"/>
                    </a:moveTo>
                    <a:cubicBezTo>
                      <a:pt x="423" y="1"/>
                      <a:pt x="0" y="418"/>
                      <a:pt x="0" y="938"/>
                    </a:cubicBezTo>
                    <a:lnTo>
                      <a:pt x="0" y="1500"/>
                    </a:lnTo>
                    <a:lnTo>
                      <a:pt x="26819" y="1500"/>
                    </a:lnTo>
                    <a:lnTo>
                      <a:pt x="26819" y="938"/>
                    </a:lnTo>
                    <a:cubicBezTo>
                      <a:pt x="26819" y="418"/>
                      <a:pt x="26397" y="1"/>
                      <a:pt x="258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65"/>
              <p:cNvSpPr/>
              <p:nvPr/>
            </p:nvSpPr>
            <p:spPr>
              <a:xfrm>
                <a:off x="6878530" y="3396186"/>
                <a:ext cx="497156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17167" h="5098" extrusionOk="0">
                    <a:moveTo>
                      <a:pt x="1" y="0"/>
                    </a:moveTo>
                    <a:lnTo>
                      <a:pt x="1" y="1156"/>
                    </a:lnTo>
                    <a:lnTo>
                      <a:pt x="17167" y="5097"/>
                    </a:lnTo>
                    <a:lnTo>
                      <a:pt x="171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367" name="Google Shape;1367;p65"/>
          <p:cNvCxnSpPr/>
          <p:nvPr/>
        </p:nvCxnSpPr>
        <p:spPr>
          <a:xfrm>
            <a:off x="4664425" y="932213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368" name="Google Shape;1368;p65">
            <a:hlinkClick r:id="rId5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" name="Google Shape;1369;p65">
            <a:hlinkClick r:id="rId5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65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6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Picture 55" descr="Text, logo&#10;&#10;Description automatically generated">
            <a:extLst>
              <a:ext uri="{FF2B5EF4-FFF2-40B4-BE49-F238E27FC236}">
                <a16:creationId xmlns:a16="http://schemas.microsoft.com/office/drawing/2014/main" id="{0F2A4689-6939-9989-EBDD-37C987DC91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0" name="Google Shape;3430;p8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431" name="Google Shape;3431;p8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32" name="Google Shape;3432;p8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33" name="Google Shape;3433;p8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434" name="Google Shape;3434;p8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435" name="Google Shape;3435;p8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36" name="Google Shape;3436;p8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437" name="Google Shape;3437;p8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38" name="Google Shape;3438;p8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439" name="Google Shape;3439;p8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40" name="Google Shape;3440;p8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441" name="Google Shape;3441;p8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442" name="Google Shape;3442;p8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8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44" name="Google Shape;3444;p87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650480" y="4755900"/>
            <a:ext cx="120707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ARCHITECTURE</a:t>
            </a: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45" name="Google Shape;3445;p87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6" name="Google Shape;3446;p87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7" name="Google Shape;3447;p8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/ARCHITECTURE</a:t>
            </a:r>
            <a:endParaRPr dirty="0"/>
          </a:p>
        </p:txBody>
      </p:sp>
      <p:sp>
        <p:nvSpPr>
          <p:cNvPr id="3448" name="Google Shape;3448;p87"/>
          <p:cNvSpPr/>
          <p:nvPr/>
        </p:nvSpPr>
        <p:spPr>
          <a:xfrm>
            <a:off x="4207341" y="1330425"/>
            <a:ext cx="733200" cy="733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9" name="Google Shape;3449;p87"/>
          <p:cNvSpPr txBox="1"/>
          <p:nvPr/>
        </p:nvSpPr>
        <p:spPr>
          <a:xfrm>
            <a:off x="872400" y="3767101"/>
            <a:ext cx="225688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queries the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database. Obtains input values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50" name="Google Shape;3450;p87"/>
          <p:cNvSpPr txBox="1"/>
          <p:nvPr/>
        </p:nvSpPr>
        <p:spPr>
          <a:xfrm>
            <a:off x="872400" y="1976075"/>
            <a:ext cx="17451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/CLIENT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51" name="Google Shape;3451;p87"/>
          <p:cNvSpPr txBox="1"/>
          <p:nvPr/>
        </p:nvSpPr>
        <p:spPr>
          <a:xfrm>
            <a:off x="872400" y="2348950"/>
            <a:ext cx="1745100" cy="428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sends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it-IT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requests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to WEB server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52" name="Google Shape;3452;p87"/>
          <p:cNvSpPr txBox="1"/>
          <p:nvPr/>
        </p:nvSpPr>
        <p:spPr>
          <a:xfrm>
            <a:off x="6526500" y="1330413"/>
            <a:ext cx="17451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/WEB SERVER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53" name="Google Shape;3453;p87"/>
          <p:cNvSpPr txBox="1"/>
          <p:nvPr/>
        </p:nvSpPr>
        <p:spPr>
          <a:xfrm>
            <a:off x="6220466" y="1719700"/>
            <a:ext cx="2051134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di</a:t>
            </a:r>
            <a:r>
              <a:rPr lang="en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spatches requests and returns responses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54" name="Google Shape;3454;p87"/>
          <p:cNvSpPr txBox="1"/>
          <p:nvPr/>
        </p:nvSpPr>
        <p:spPr>
          <a:xfrm>
            <a:off x="872400" y="3137824"/>
            <a:ext cx="2074000" cy="618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/COMPUTATIONAL SERVER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55" name="Google Shape;3455;p87"/>
          <p:cNvSpPr txBox="1"/>
          <p:nvPr/>
        </p:nvSpPr>
        <p:spPr>
          <a:xfrm>
            <a:off x="6350000" y="2737459"/>
            <a:ext cx="19216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/GRAPH SERVER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56" name="Google Shape;3456;p87"/>
          <p:cNvSpPr txBox="1"/>
          <p:nvPr/>
        </p:nvSpPr>
        <p:spPr>
          <a:xfrm>
            <a:off x="6526500" y="3137824"/>
            <a:ext cx="1745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/plots graphs and maps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57" name="Google Shape;3457;p87"/>
          <p:cNvSpPr/>
          <p:nvPr/>
        </p:nvSpPr>
        <p:spPr>
          <a:xfrm>
            <a:off x="4207341" y="2129875"/>
            <a:ext cx="733200" cy="733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8" name="Google Shape;3458;p87"/>
          <p:cNvSpPr/>
          <p:nvPr/>
        </p:nvSpPr>
        <p:spPr>
          <a:xfrm>
            <a:off x="4207341" y="2929325"/>
            <a:ext cx="733200" cy="733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9" name="Google Shape;3459;p87"/>
          <p:cNvSpPr/>
          <p:nvPr/>
        </p:nvSpPr>
        <p:spPr>
          <a:xfrm>
            <a:off x="4207341" y="3728775"/>
            <a:ext cx="733200" cy="733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94" name="Google Shape;3494;p87"/>
          <p:cNvGrpSpPr/>
          <p:nvPr/>
        </p:nvGrpSpPr>
        <p:grpSpPr>
          <a:xfrm>
            <a:off x="4453211" y="3890869"/>
            <a:ext cx="251269" cy="409011"/>
            <a:chOff x="6602091" y="3758147"/>
            <a:chExt cx="251269" cy="409011"/>
          </a:xfrm>
        </p:grpSpPr>
        <p:sp>
          <p:nvSpPr>
            <p:cNvPr id="3495" name="Google Shape;3495;p87"/>
            <p:cNvSpPr/>
            <p:nvPr/>
          </p:nvSpPr>
          <p:spPr>
            <a:xfrm>
              <a:off x="6712121" y="3893376"/>
              <a:ext cx="141239" cy="273783"/>
            </a:xfrm>
            <a:custGeom>
              <a:avLst/>
              <a:gdLst/>
              <a:ahLst/>
              <a:cxnLst/>
              <a:rect l="l" t="t" r="r" b="b"/>
              <a:pathLst>
                <a:path w="4938" h="9572" extrusionOk="0">
                  <a:moveTo>
                    <a:pt x="1" y="0"/>
                  </a:moveTo>
                  <a:lnTo>
                    <a:pt x="487" y="9571"/>
                  </a:lnTo>
                  <a:lnTo>
                    <a:pt x="4937" y="9571"/>
                  </a:lnTo>
                  <a:lnTo>
                    <a:pt x="4937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87"/>
            <p:cNvSpPr/>
            <p:nvPr/>
          </p:nvSpPr>
          <p:spPr>
            <a:xfrm>
              <a:off x="6602091" y="3893376"/>
              <a:ext cx="123992" cy="273783"/>
            </a:xfrm>
            <a:custGeom>
              <a:avLst/>
              <a:gdLst/>
              <a:ahLst/>
              <a:cxnLst/>
              <a:rect l="l" t="t" r="r" b="b"/>
              <a:pathLst>
                <a:path w="4335" h="9572" extrusionOk="0">
                  <a:moveTo>
                    <a:pt x="4334" y="0"/>
                  </a:moveTo>
                  <a:lnTo>
                    <a:pt x="1" y="579"/>
                  </a:lnTo>
                  <a:lnTo>
                    <a:pt x="1" y="9571"/>
                  </a:lnTo>
                  <a:lnTo>
                    <a:pt x="4334" y="9571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87"/>
            <p:cNvSpPr/>
            <p:nvPr/>
          </p:nvSpPr>
          <p:spPr>
            <a:xfrm>
              <a:off x="6712121" y="3843637"/>
              <a:ext cx="141239" cy="66329"/>
            </a:xfrm>
            <a:custGeom>
              <a:avLst/>
              <a:gdLst/>
              <a:ahLst/>
              <a:cxnLst/>
              <a:rect l="l" t="t" r="r" b="b"/>
              <a:pathLst>
                <a:path w="4938" h="2319" extrusionOk="0">
                  <a:moveTo>
                    <a:pt x="1" y="1"/>
                  </a:moveTo>
                  <a:lnTo>
                    <a:pt x="487" y="2318"/>
                  </a:lnTo>
                  <a:lnTo>
                    <a:pt x="4937" y="2318"/>
                  </a:lnTo>
                  <a:lnTo>
                    <a:pt x="4937" y="5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87"/>
            <p:cNvSpPr/>
            <p:nvPr/>
          </p:nvSpPr>
          <p:spPr>
            <a:xfrm>
              <a:off x="6602091" y="3843637"/>
              <a:ext cx="123992" cy="66329"/>
            </a:xfrm>
            <a:custGeom>
              <a:avLst/>
              <a:gdLst/>
              <a:ahLst/>
              <a:cxnLst/>
              <a:rect l="l" t="t" r="r" b="b"/>
              <a:pathLst>
                <a:path w="4335" h="2319" extrusionOk="0">
                  <a:moveTo>
                    <a:pt x="4334" y="1"/>
                  </a:moveTo>
                  <a:lnTo>
                    <a:pt x="1" y="580"/>
                  </a:lnTo>
                  <a:lnTo>
                    <a:pt x="1" y="2318"/>
                  </a:lnTo>
                  <a:lnTo>
                    <a:pt x="4334" y="2318"/>
                  </a:lnTo>
                  <a:lnTo>
                    <a:pt x="43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87"/>
            <p:cNvSpPr/>
            <p:nvPr/>
          </p:nvSpPr>
          <p:spPr>
            <a:xfrm>
              <a:off x="6712121" y="3793928"/>
              <a:ext cx="141239" cy="66329"/>
            </a:xfrm>
            <a:custGeom>
              <a:avLst/>
              <a:gdLst/>
              <a:ahLst/>
              <a:cxnLst/>
              <a:rect l="l" t="t" r="r" b="b"/>
              <a:pathLst>
                <a:path w="4938" h="2319" extrusionOk="0">
                  <a:moveTo>
                    <a:pt x="1" y="1"/>
                  </a:moveTo>
                  <a:lnTo>
                    <a:pt x="487" y="2318"/>
                  </a:lnTo>
                  <a:lnTo>
                    <a:pt x="4937" y="2318"/>
                  </a:lnTo>
                  <a:lnTo>
                    <a:pt x="4937" y="4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87"/>
            <p:cNvSpPr/>
            <p:nvPr/>
          </p:nvSpPr>
          <p:spPr>
            <a:xfrm>
              <a:off x="6602091" y="3793928"/>
              <a:ext cx="123992" cy="66329"/>
            </a:xfrm>
            <a:custGeom>
              <a:avLst/>
              <a:gdLst/>
              <a:ahLst/>
              <a:cxnLst/>
              <a:rect l="l" t="t" r="r" b="b"/>
              <a:pathLst>
                <a:path w="4335" h="2319" extrusionOk="0">
                  <a:moveTo>
                    <a:pt x="4334" y="1"/>
                  </a:moveTo>
                  <a:lnTo>
                    <a:pt x="1" y="487"/>
                  </a:lnTo>
                  <a:lnTo>
                    <a:pt x="1" y="2318"/>
                  </a:lnTo>
                  <a:lnTo>
                    <a:pt x="4334" y="2318"/>
                  </a:lnTo>
                  <a:lnTo>
                    <a:pt x="43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87"/>
            <p:cNvSpPr/>
            <p:nvPr/>
          </p:nvSpPr>
          <p:spPr>
            <a:xfrm>
              <a:off x="6712121" y="3992795"/>
              <a:ext cx="49740" cy="72279"/>
            </a:xfrm>
            <a:custGeom>
              <a:avLst/>
              <a:gdLst/>
              <a:ahLst/>
              <a:cxnLst/>
              <a:rect l="l" t="t" r="r" b="b"/>
              <a:pathLst>
                <a:path w="1739" h="2527" extrusionOk="0">
                  <a:moveTo>
                    <a:pt x="487" y="0"/>
                  </a:moveTo>
                  <a:lnTo>
                    <a:pt x="1" y="1275"/>
                  </a:lnTo>
                  <a:lnTo>
                    <a:pt x="487" y="2526"/>
                  </a:lnTo>
                  <a:cubicBezTo>
                    <a:pt x="1160" y="2526"/>
                    <a:pt x="1739" y="1947"/>
                    <a:pt x="1739" y="1275"/>
                  </a:cubicBezTo>
                  <a:cubicBezTo>
                    <a:pt x="1739" y="580"/>
                    <a:pt x="1160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87"/>
            <p:cNvSpPr/>
            <p:nvPr/>
          </p:nvSpPr>
          <p:spPr>
            <a:xfrm>
              <a:off x="6692901" y="3992795"/>
              <a:ext cx="33179" cy="72279"/>
            </a:xfrm>
            <a:custGeom>
              <a:avLst/>
              <a:gdLst/>
              <a:ahLst/>
              <a:cxnLst/>
              <a:rect l="l" t="t" r="r" b="b"/>
              <a:pathLst>
                <a:path w="1160" h="2527" extrusionOk="0">
                  <a:moveTo>
                    <a:pt x="1159" y="0"/>
                  </a:moveTo>
                  <a:cubicBezTo>
                    <a:pt x="487" y="0"/>
                    <a:pt x="1" y="580"/>
                    <a:pt x="1" y="1275"/>
                  </a:cubicBezTo>
                  <a:cubicBezTo>
                    <a:pt x="1" y="1947"/>
                    <a:pt x="487" y="2526"/>
                    <a:pt x="1159" y="2526"/>
                  </a:cubicBezTo>
                  <a:lnTo>
                    <a:pt x="11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87"/>
            <p:cNvSpPr/>
            <p:nvPr/>
          </p:nvSpPr>
          <p:spPr>
            <a:xfrm>
              <a:off x="6718099" y="4103483"/>
              <a:ext cx="96791" cy="25227"/>
            </a:xfrm>
            <a:custGeom>
              <a:avLst/>
              <a:gdLst/>
              <a:ahLst/>
              <a:cxnLst/>
              <a:rect l="l" t="t" r="r" b="b"/>
              <a:pathLst>
                <a:path w="3384" h="882" extrusionOk="0">
                  <a:moveTo>
                    <a:pt x="278" y="0"/>
                  </a:moveTo>
                  <a:lnTo>
                    <a:pt x="0" y="394"/>
                  </a:lnTo>
                  <a:lnTo>
                    <a:pt x="278" y="881"/>
                  </a:lnTo>
                  <a:lnTo>
                    <a:pt x="3384" y="881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87"/>
            <p:cNvSpPr/>
            <p:nvPr/>
          </p:nvSpPr>
          <p:spPr>
            <a:xfrm>
              <a:off x="6640532" y="4103483"/>
              <a:ext cx="85550" cy="25227"/>
            </a:xfrm>
            <a:custGeom>
              <a:avLst/>
              <a:gdLst/>
              <a:ahLst/>
              <a:cxnLst/>
              <a:rect l="l" t="t" r="r" b="b"/>
              <a:pathLst>
                <a:path w="2991" h="882" extrusionOk="0">
                  <a:moveTo>
                    <a:pt x="1" y="0"/>
                  </a:moveTo>
                  <a:lnTo>
                    <a:pt x="1" y="881"/>
                  </a:lnTo>
                  <a:lnTo>
                    <a:pt x="2990" y="881"/>
                  </a:lnTo>
                  <a:lnTo>
                    <a:pt x="29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87"/>
            <p:cNvSpPr/>
            <p:nvPr/>
          </p:nvSpPr>
          <p:spPr>
            <a:xfrm>
              <a:off x="6712121" y="3758147"/>
              <a:ext cx="141239" cy="49740"/>
            </a:xfrm>
            <a:custGeom>
              <a:avLst/>
              <a:gdLst/>
              <a:ahLst/>
              <a:cxnLst/>
              <a:rect l="l" t="t" r="r" b="b"/>
              <a:pathLst>
                <a:path w="4938" h="1739" extrusionOk="0">
                  <a:moveTo>
                    <a:pt x="487" y="0"/>
                  </a:moveTo>
                  <a:lnTo>
                    <a:pt x="1" y="881"/>
                  </a:lnTo>
                  <a:lnTo>
                    <a:pt x="487" y="1738"/>
                  </a:lnTo>
                  <a:lnTo>
                    <a:pt x="4937" y="1738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87"/>
            <p:cNvSpPr/>
            <p:nvPr/>
          </p:nvSpPr>
          <p:spPr>
            <a:xfrm>
              <a:off x="6602091" y="3758147"/>
              <a:ext cx="123992" cy="49740"/>
            </a:xfrm>
            <a:custGeom>
              <a:avLst/>
              <a:gdLst/>
              <a:ahLst/>
              <a:cxnLst/>
              <a:rect l="l" t="t" r="r" b="b"/>
              <a:pathLst>
                <a:path w="4335" h="1739" extrusionOk="0">
                  <a:moveTo>
                    <a:pt x="1" y="0"/>
                  </a:moveTo>
                  <a:lnTo>
                    <a:pt x="1" y="1738"/>
                  </a:lnTo>
                  <a:lnTo>
                    <a:pt x="4334" y="173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7" name="Google Shape;3507;p87"/>
          <p:cNvGrpSpPr/>
          <p:nvPr/>
        </p:nvGrpSpPr>
        <p:grpSpPr>
          <a:xfrm>
            <a:off x="3780350" y="1607175"/>
            <a:ext cx="274593" cy="179700"/>
            <a:chOff x="3780350" y="1683375"/>
            <a:chExt cx="274593" cy="179700"/>
          </a:xfrm>
        </p:grpSpPr>
        <p:sp>
          <p:nvSpPr>
            <p:cNvPr id="3508" name="Google Shape;3508;p87"/>
            <p:cNvSpPr/>
            <p:nvPr/>
          </p:nvSpPr>
          <p:spPr>
            <a:xfrm>
              <a:off x="3978621" y="1697301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509" name="Google Shape;3509;p87"/>
            <p:cNvSpPr/>
            <p:nvPr/>
          </p:nvSpPr>
          <p:spPr>
            <a:xfrm>
              <a:off x="3780350" y="1683375"/>
              <a:ext cx="179700" cy="17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510" name="Google Shape;3510;p87"/>
          <p:cNvCxnSpPr>
            <a:stCxn id="3450" idx="3"/>
            <a:endCxn id="3509" idx="2"/>
          </p:cNvCxnSpPr>
          <p:nvPr/>
        </p:nvCxnSpPr>
        <p:spPr>
          <a:xfrm rot="10800000" flipH="1">
            <a:off x="2617500" y="1697075"/>
            <a:ext cx="1162800" cy="4740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11" name="Google Shape;3511;p87"/>
          <p:cNvGrpSpPr/>
          <p:nvPr/>
        </p:nvGrpSpPr>
        <p:grpSpPr>
          <a:xfrm>
            <a:off x="3780350" y="3208900"/>
            <a:ext cx="274593" cy="179700"/>
            <a:chOff x="3780350" y="3177825"/>
            <a:chExt cx="274593" cy="179700"/>
          </a:xfrm>
        </p:grpSpPr>
        <p:sp>
          <p:nvSpPr>
            <p:cNvPr id="3512" name="Google Shape;3512;p87"/>
            <p:cNvSpPr/>
            <p:nvPr/>
          </p:nvSpPr>
          <p:spPr>
            <a:xfrm>
              <a:off x="3978621" y="3191751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513" name="Google Shape;3513;p87"/>
            <p:cNvSpPr/>
            <p:nvPr/>
          </p:nvSpPr>
          <p:spPr>
            <a:xfrm>
              <a:off x="3780350" y="3177825"/>
              <a:ext cx="179700" cy="17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4" name="Google Shape;3514;p87"/>
          <p:cNvGrpSpPr/>
          <p:nvPr/>
        </p:nvGrpSpPr>
        <p:grpSpPr>
          <a:xfrm>
            <a:off x="5092946" y="2402325"/>
            <a:ext cx="270704" cy="179700"/>
            <a:chOff x="5092946" y="2402325"/>
            <a:chExt cx="270704" cy="179700"/>
          </a:xfrm>
        </p:grpSpPr>
        <p:sp>
          <p:nvSpPr>
            <p:cNvPr id="3515" name="Google Shape;3515;p87"/>
            <p:cNvSpPr/>
            <p:nvPr/>
          </p:nvSpPr>
          <p:spPr>
            <a:xfrm rot="10800000">
              <a:off x="5092946" y="2416251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516" name="Google Shape;3516;p87"/>
            <p:cNvSpPr/>
            <p:nvPr/>
          </p:nvSpPr>
          <p:spPr>
            <a:xfrm>
              <a:off x="5183950" y="2402325"/>
              <a:ext cx="179700" cy="17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7" name="Google Shape;3517;p87"/>
          <p:cNvGrpSpPr/>
          <p:nvPr/>
        </p:nvGrpSpPr>
        <p:grpSpPr>
          <a:xfrm>
            <a:off x="5092946" y="4005525"/>
            <a:ext cx="270704" cy="179700"/>
            <a:chOff x="5092946" y="3928200"/>
            <a:chExt cx="270704" cy="179700"/>
          </a:xfrm>
        </p:grpSpPr>
        <p:sp>
          <p:nvSpPr>
            <p:cNvPr id="3518" name="Google Shape;3518;p87"/>
            <p:cNvSpPr/>
            <p:nvPr/>
          </p:nvSpPr>
          <p:spPr>
            <a:xfrm rot="10800000">
              <a:off x="5092946" y="3943251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519" name="Google Shape;3519;p87"/>
            <p:cNvSpPr/>
            <p:nvPr/>
          </p:nvSpPr>
          <p:spPr>
            <a:xfrm>
              <a:off x="5183950" y="3928200"/>
              <a:ext cx="179700" cy="17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520" name="Google Shape;3520;p87"/>
          <p:cNvCxnSpPr>
            <a:cxnSpLocks/>
            <a:stCxn id="3454" idx="3"/>
            <a:endCxn id="3513" idx="2"/>
          </p:cNvCxnSpPr>
          <p:nvPr/>
        </p:nvCxnSpPr>
        <p:spPr>
          <a:xfrm flipV="1">
            <a:off x="2946400" y="3298750"/>
            <a:ext cx="833950" cy="1485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21" name="Google Shape;3521;p87"/>
          <p:cNvCxnSpPr>
            <a:stCxn id="3452" idx="1"/>
            <a:endCxn id="3516" idx="6"/>
          </p:cNvCxnSpPr>
          <p:nvPr/>
        </p:nvCxnSpPr>
        <p:spPr>
          <a:xfrm flipH="1">
            <a:off x="5363700" y="1525413"/>
            <a:ext cx="1162800" cy="9669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22" name="Google Shape;3522;p87"/>
          <p:cNvCxnSpPr>
            <a:cxnSpLocks/>
            <a:stCxn id="3455" idx="1"/>
            <a:endCxn id="3519" idx="6"/>
          </p:cNvCxnSpPr>
          <p:nvPr/>
        </p:nvCxnSpPr>
        <p:spPr>
          <a:xfrm rot="10800000" flipV="1">
            <a:off x="5363650" y="2932459"/>
            <a:ext cx="986350" cy="11629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23" name="Google Shape;3523;p87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4" name="Google Shape;3524;p87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5" name="Google Shape;3525;p8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26" name="Google Shape;3526;p87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3527" name="Google Shape;3527;p87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87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87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3" name="Picture 102" descr="Text, logo&#10;&#10;Description automatically generated">
            <a:extLst>
              <a:ext uri="{FF2B5EF4-FFF2-40B4-BE49-F238E27FC236}">
                <a16:creationId xmlns:a16="http://schemas.microsoft.com/office/drawing/2014/main" id="{E405873F-3AD2-196F-0E07-F7AB94A048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  <p:grpSp>
        <p:nvGrpSpPr>
          <p:cNvPr id="104" name="Google Shape;4221;p91">
            <a:extLst>
              <a:ext uri="{FF2B5EF4-FFF2-40B4-BE49-F238E27FC236}">
                <a16:creationId xmlns:a16="http://schemas.microsoft.com/office/drawing/2014/main" id="{C8DEAF1B-3EB0-1E0F-51AB-84908391AD21}"/>
              </a:ext>
            </a:extLst>
          </p:cNvPr>
          <p:cNvGrpSpPr/>
          <p:nvPr/>
        </p:nvGrpSpPr>
        <p:grpSpPr>
          <a:xfrm>
            <a:off x="4399946" y="1508003"/>
            <a:ext cx="355101" cy="352216"/>
            <a:chOff x="1351729" y="3153624"/>
            <a:chExt cx="409009" cy="405686"/>
          </a:xfrm>
        </p:grpSpPr>
        <p:sp>
          <p:nvSpPr>
            <p:cNvPr id="105" name="Google Shape;4222;p91">
              <a:extLst>
                <a:ext uri="{FF2B5EF4-FFF2-40B4-BE49-F238E27FC236}">
                  <a16:creationId xmlns:a16="http://schemas.microsoft.com/office/drawing/2014/main" id="{07690009-7166-1A2C-DC2F-89D87F5FD8A4}"/>
                </a:ext>
              </a:extLst>
            </p:cNvPr>
            <p:cNvSpPr/>
            <p:nvPr/>
          </p:nvSpPr>
          <p:spPr>
            <a:xfrm>
              <a:off x="1539297" y="3208653"/>
              <a:ext cx="221441" cy="237315"/>
            </a:xfrm>
            <a:custGeom>
              <a:avLst/>
              <a:gdLst/>
              <a:ahLst/>
              <a:cxnLst/>
              <a:rect l="l" t="t" r="r" b="b"/>
              <a:pathLst>
                <a:path w="7742" h="8297" extrusionOk="0">
                  <a:moveTo>
                    <a:pt x="580" y="0"/>
                  </a:moveTo>
                  <a:lnTo>
                    <a:pt x="1" y="8297"/>
                  </a:lnTo>
                  <a:lnTo>
                    <a:pt x="7741" y="7718"/>
                  </a:lnTo>
                  <a:lnTo>
                    <a:pt x="7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223;p91">
              <a:extLst>
                <a:ext uri="{FF2B5EF4-FFF2-40B4-BE49-F238E27FC236}">
                  <a16:creationId xmlns:a16="http://schemas.microsoft.com/office/drawing/2014/main" id="{29CF620A-5420-EFFC-1DDE-79C1FBD765F4}"/>
                </a:ext>
              </a:extLst>
            </p:cNvPr>
            <p:cNvSpPr/>
            <p:nvPr/>
          </p:nvSpPr>
          <p:spPr>
            <a:xfrm>
              <a:off x="1351729" y="3208653"/>
              <a:ext cx="204165" cy="237315"/>
            </a:xfrm>
            <a:custGeom>
              <a:avLst/>
              <a:gdLst/>
              <a:ahLst/>
              <a:cxnLst/>
              <a:rect l="l" t="t" r="r" b="b"/>
              <a:pathLst>
                <a:path w="7138" h="8297" extrusionOk="0">
                  <a:moveTo>
                    <a:pt x="0" y="0"/>
                  </a:moveTo>
                  <a:lnTo>
                    <a:pt x="0" y="7718"/>
                  </a:lnTo>
                  <a:lnTo>
                    <a:pt x="7138" y="8297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224;p91">
              <a:extLst>
                <a:ext uri="{FF2B5EF4-FFF2-40B4-BE49-F238E27FC236}">
                  <a16:creationId xmlns:a16="http://schemas.microsoft.com/office/drawing/2014/main" id="{92143028-9B60-773E-45E3-9429AFE71D7C}"/>
                </a:ext>
              </a:extLst>
            </p:cNvPr>
            <p:cNvSpPr/>
            <p:nvPr/>
          </p:nvSpPr>
          <p:spPr>
            <a:xfrm>
              <a:off x="1539297" y="3482399"/>
              <a:ext cx="85550" cy="66329"/>
            </a:xfrm>
            <a:custGeom>
              <a:avLst/>
              <a:gdLst/>
              <a:ahLst/>
              <a:cxnLst/>
              <a:rect l="l" t="t" r="r" b="b"/>
              <a:pathLst>
                <a:path w="2991" h="2319" extrusionOk="0">
                  <a:moveTo>
                    <a:pt x="1" y="1"/>
                  </a:moveTo>
                  <a:lnTo>
                    <a:pt x="580" y="2318"/>
                  </a:lnTo>
                  <a:lnTo>
                    <a:pt x="2990" y="2318"/>
                  </a:lnTo>
                  <a:lnTo>
                    <a:pt x="2990" y="5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225;p91">
              <a:extLst>
                <a:ext uri="{FF2B5EF4-FFF2-40B4-BE49-F238E27FC236}">
                  <a16:creationId xmlns:a16="http://schemas.microsoft.com/office/drawing/2014/main" id="{12536D12-7646-A22A-3961-A57F3754145A}"/>
                </a:ext>
              </a:extLst>
            </p:cNvPr>
            <p:cNvSpPr/>
            <p:nvPr/>
          </p:nvSpPr>
          <p:spPr>
            <a:xfrm>
              <a:off x="1489588" y="3482399"/>
              <a:ext cx="66301" cy="66329"/>
            </a:xfrm>
            <a:custGeom>
              <a:avLst/>
              <a:gdLst/>
              <a:ahLst/>
              <a:cxnLst/>
              <a:rect l="l" t="t" r="r" b="b"/>
              <a:pathLst>
                <a:path w="2318" h="2319" extrusionOk="0">
                  <a:moveTo>
                    <a:pt x="2318" y="1"/>
                  </a:moveTo>
                  <a:lnTo>
                    <a:pt x="0" y="580"/>
                  </a:lnTo>
                  <a:lnTo>
                    <a:pt x="0" y="2318"/>
                  </a:lnTo>
                  <a:lnTo>
                    <a:pt x="2318" y="2318"/>
                  </a:lnTo>
                  <a:lnTo>
                    <a:pt x="2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226;p91">
              <a:extLst>
                <a:ext uri="{FF2B5EF4-FFF2-40B4-BE49-F238E27FC236}">
                  <a16:creationId xmlns:a16="http://schemas.microsoft.com/office/drawing/2014/main" id="{623D1C9A-69E6-A04C-5F00-6FACBE257CA6}"/>
                </a:ext>
              </a:extLst>
            </p:cNvPr>
            <p:cNvSpPr/>
            <p:nvPr/>
          </p:nvSpPr>
          <p:spPr>
            <a:xfrm>
              <a:off x="1547906" y="3537429"/>
              <a:ext cx="113380" cy="21881"/>
            </a:xfrm>
            <a:custGeom>
              <a:avLst/>
              <a:gdLst/>
              <a:ahLst/>
              <a:cxnLst/>
              <a:rect l="l" t="t" r="r" b="b"/>
              <a:pathLst>
                <a:path w="3964" h="765" extrusionOk="0">
                  <a:moveTo>
                    <a:pt x="279" y="0"/>
                  </a:moveTo>
                  <a:lnTo>
                    <a:pt x="1" y="394"/>
                  </a:lnTo>
                  <a:lnTo>
                    <a:pt x="279" y="765"/>
                  </a:lnTo>
                  <a:lnTo>
                    <a:pt x="3964" y="765"/>
                  </a:lnTo>
                  <a:lnTo>
                    <a:pt x="39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227;p91">
              <a:extLst>
                <a:ext uri="{FF2B5EF4-FFF2-40B4-BE49-F238E27FC236}">
                  <a16:creationId xmlns:a16="http://schemas.microsoft.com/office/drawing/2014/main" id="{CAF04364-C4B6-A634-3EB6-C1FDA3B7CE7E}"/>
                </a:ext>
              </a:extLst>
            </p:cNvPr>
            <p:cNvSpPr/>
            <p:nvPr/>
          </p:nvSpPr>
          <p:spPr>
            <a:xfrm>
              <a:off x="1451147" y="3537429"/>
              <a:ext cx="104742" cy="21881"/>
            </a:xfrm>
            <a:custGeom>
              <a:avLst/>
              <a:gdLst/>
              <a:ahLst/>
              <a:cxnLst/>
              <a:rect l="l" t="t" r="r" b="b"/>
              <a:pathLst>
                <a:path w="366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3662" y="765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4228;p91">
              <a:extLst>
                <a:ext uri="{FF2B5EF4-FFF2-40B4-BE49-F238E27FC236}">
                  <a16:creationId xmlns:a16="http://schemas.microsoft.com/office/drawing/2014/main" id="{1D4C1850-6AF5-BA8E-D500-315E97F89020}"/>
                </a:ext>
              </a:extLst>
            </p:cNvPr>
            <p:cNvSpPr/>
            <p:nvPr/>
          </p:nvSpPr>
          <p:spPr>
            <a:xfrm>
              <a:off x="1539297" y="3429372"/>
              <a:ext cx="221441" cy="69618"/>
            </a:xfrm>
            <a:custGeom>
              <a:avLst/>
              <a:gdLst/>
              <a:ahLst/>
              <a:cxnLst/>
              <a:rect l="l" t="t" r="r" b="b"/>
              <a:pathLst>
                <a:path w="7742" h="2434" extrusionOk="0">
                  <a:moveTo>
                    <a:pt x="580" y="1"/>
                  </a:moveTo>
                  <a:lnTo>
                    <a:pt x="1" y="1159"/>
                  </a:lnTo>
                  <a:lnTo>
                    <a:pt x="580" y="2434"/>
                  </a:lnTo>
                  <a:lnTo>
                    <a:pt x="7741" y="2434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4229;p91">
              <a:extLst>
                <a:ext uri="{FF2B5EF4-FFF2-40B4-BE49-F238E27FC236}">
                  <a16:creationId xmlns:a16="http://schemas.microsoft.com/office/drawing/2014/main" id="{19D5E81D-C6DC-3ED2-5C34-A7B1BFBA3343}"/>
                </a:ext>
              </a:extLst>
            </p:cNvPr>
            <p:cNvSpPr/>
            <p:nvPr/>
          </p:nvSpPr>
          <p:spPr>
            <a:xfrm>
              <a:off x="1351729" y="3429372"/>
              <a:ext cx="204165" cy="69618"/>
            </a:xfrm>
            <a:custGeom>
              <a:avLst/>
              <a:gdLst/>
              <a:ahLst/>
              <a:cxnLst/>
              <a:rect l="l" t="t" r="r" b="b"/>
              <a:pathLst>
                <a:path w="7138" h="2434" extrusionOk="0">
                  <a:moveTo>
                    <a:pt x="0" y="1"/>
                  </a:moveTo>
                  <a:lnTo>
                    <a:pt x="0" y="2434"/>
                  </a:lnTo>
                  <a:lnTo>
                    <a:pt x="7138" y="2434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4230;p91">
              <a:extLst>
                <a:ext uri="{FF2B5EF4-FFF2-40B4-BE49-F238E27FC236}">
                  <a16:creationId xmlns:a16="http://schemas.microsoft.com/office/drawing/2014/main" id="{C7338740-4213-A612-2CB6-B9B7B3CF4E8B}"/>
                </a:ext>
              </a:extLst>
            </p:cNvPr>
            <p:cNvSpPr/>
            <p:nvPr/>
          </p:nvSpPr>
          <p:spPr>
            <a:xfrm>
              <a:off x="1539297" y="3153624"/>
              <a:ext cx="102111" cy="218123"/>
            </a:xfrm>
            <a:custGeom>
              <a:avLst/>
              <a:gdLst/>
              <a:ahLst/>
              <a:cxnLst/>
              <a:rect l="l" t="t" r="r" b="b"/>
              <a:pathLst>
                <a:path w="3570" h="7626" extrusionOk="0">
                  <a:moveTo>
                    <a:pt x="580" y="1"/>
                  </a:moveTo>
                  <a:lnTo>
                    <a:pt x="1" y="4242"/>
                  </a:lnTo>
                  <a:lnTo>
                    <a:pt x="580" y="7625"/>
                  </a:lnTo>
                  <a:lnTo>
                    <a:pt x="2040" y="7625"/>
                  </a:lnTo>
                  <a:lnTo>
                    <a:pt x="2040" y="3384"/>
                  </a:lnTo>
                  <a:lnTo>
                    <a:pt x="3570" y="3384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4231;p91">
              <a:extLst>
                <a:ext uri="{FF2B5EF4-FFF2-40B4-BE49-F238E27FC236}">
                  <a16:creationId xmlns:a16="http://schemas.microsoft.com/office/drawing/2014/main" id="{28FFF4CF-E774-8CB6-1AAD-7EB597866DA2}"/>
                </a:ext>
              </a:extLst>
            </p:cNvPr>
            <p:cNvSpPr/>
            <p:nvPr/>
          </p:nvSpPr>
          <p:spPr>
            <a:xfrm>
              <a:off x="1470368" y="3153624"/>
              <a:ext cx="85521" cy="218123"/>
            </a:xfrm>
            <a:custGeom>
              <a:avLst/>
              <a:gdLst/>
              <a:ahLst/>
              <a:cxnLst/>
              <a:rect l="l" t="t" r="r" b="b"/>
              <a:pathLst>
                <a:path w="2990" h="7626" extrusionOk="0">
                  <a:moveTo>
                    <a:pt x="2990" y="1"/>
                  </a:moveTo>
                  <a:lnTo>
                    <a:pt x="0" y="3384"/>
                  </a:lnTo>
                  <a:lnTo>
                    <a:pt x="1553" y="3384"/>
                  </a:lnTo>
                  <a:lnTo>
                    <a:pt x="1553" y="7625"/>
                  </a:lnTo>
                  <a:lnTo>
                    <a:pt x="2990" y="7625"/>
                  </a:lnTo>
                  <a:lnTo>
                    <a:pt x="29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4206;p91">
            <a:extLst>
              <a:ext uri="{FF2B5EF4-FFF2-40B4-BE49-F238E27FC236}">
                <a16:creationId xmlns:a16="http://schemas.microsoft.com/office/drawing/2014/main" id="{1367748A-009E-6D8F-A93E-202F62D03FDA}"/>
              </a:ext>
            </a:extLst>
          </p:cNvPr>
          <p:cNvGrpSpPr/>
          <p:nvPr/>
        </p:nvGrpSpPr>
        <p:grpSpPr>
          <a:xfrm>
            <a:off x="4392716" y="3116505"/>
            <a:ext cx="355101" cy="352219"/>
            <a:chOff x="2213404" y="3153624"/>
            <a:chExt cx="409009" cy="405689"/>
          </a:xfrm>
        </p:grpSpPr>
        <p:sp>
          <p:nvSpPr>
            <p:cNvPr id="116" name="Google Shape;4207;p91">
              <a:extLst>
                <a:ext uri="{FF2B5EF4-FFF2-40B4-BE49-F238E27FC236}">
                  <a16:creationId xmlns:a16="http://schemas.microsoft.com/office/drawing/2014/main" id="{3FEAC3F9-D025-DB31-B6FD-A0D431F4CF5D}"/>
                </a:ext>
              </a:extLst>
            </p:cNvPr>
            <p:cNvSpPr/>
            <p:nvPr/>
          </p:nvSpPr>
          <p:spPr>
            <a:xfrm>
              <a:off x="2401001" y="3172844"/>
              <a:ext cx="221412" cy="226732"/>
            </a:xfrm>
            <a:custGeom>
              <a:avLst/>
              <a:gdLst/>
              <a:ahLst/>
              <a:cxnLst/>
              <a:rect l="l" t="t" r="r" b="b"/>
              <a:pathLst>
                <a:path w="7741" h="7927" extrusionOk="0">
                  <a:moveTo>
                    <a:pt x="580" y="1"/>
                  </a:moveTo>
                  <a:lnTo>
                    <a:pt x="0" y="4242"/>
                  </a:lnTo>
                  <a:lnTo>
                    <a:pt x="580" y="7927"/>
                  </a:lnTo>
                  <a:lnTo>
                    <a:pt x="5516" y="7927"/>
                  </a:lnTo>
                  <a:cubicBezTo>
                    <a:pt x="6675" y="7927"/>
                    <a:pt x="7741" y="6953"/>
                    <a:pt x="7741" y="5702"/>
                  </a:cubicBezTo>
                  <a:cubicBezTo>
                    <a:pt x="7741" y="4450"/>
                    <a:pt x="6768" y="3477"/>
                    <a:pt x="5516" y="3477"/>
                  </a:cubicBezTo>
                  <a:cubicBezTo>
                    <a:pt x="5423" y="2133"/>
                    <a:pt x="4265" y="974"/>
                    <a:pt x="2897" y="974"/>
                  </a:cubicBezTo>
                  <a:cubicBezTo>
                    <a:pt x="2411" y="974"/>
                    <a:pt x="2040" y="1067"/>
                    <a:pt x="1646" y="1252"/>
                  </a:cubicBezTo>
                  <a:cubicBezTo>
                    <a:pt x="1460" y="766"/>
                    <a:pt x="1066" y="279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4208;p91">
              <a:extLst>
                <a:ext uri="{FF2B5EF4-FFF2-40B4-BE49-F238E27FC236}">
                  <a16:creationId xmlns:a16="http://schemas.microsoft.com/office/drawing/2014/main" id="{B87F0149-B2E2-F483-FAAE-B59D29E4F5F0}"/>
                </a:ext>
              </a:extLst>
            </p:cNvPr>
            <p:cNvSpPr/>
            <p:nvPr/>
          </p:nvSpPr>
          <p:spPr>
            <a:xfrm>
              <a:off x="2213404" y="3153624"/>
              <a:ext cx="204193" cy="245953"/>
            </a:xfrm>
            <a:custGeom>
              <a:avLst/>
              <a:gdLst/>
              <a:ahLst/>
              <a:cxnLst/>
              <a:rect l="l" t="t" r="r" b="b"/>
              <a:pathLst>
                <a:path w="7139" h="8599" extrusionOk="0">
                  <a:moveTo>
                    <a:pt x="5215" y="1"/>
                  </a:moveTo>
                  <a:cubicBezTo>
                    <a:pt x="3292" y="1"/>
                    <a:pt x="1739" y="1530"/>
                    <a:pt x="1739" y="3384"/>
                  </a:cubicBezTo>
                  <a:cubicBezTo>
                    <a:pt x="1739" y="3662"/>
                    <a:pt x="1832" y="3964"/>
                    <a:pt x="1832" y="4149"/>
                  </a:cubicBezTo>
                  <a:cubicBezTo>
                    <a:pt x="858" y="4334"/>
                    <a:pt x="1" y="5308"/>
                    <a:pt x="1" y="6374"/>
                  </a:cubicBezTo>
                  <a:cubicBezTo>
                    <a:pt x="1" y="7625"/>
                    <a:pt x="1067" y="8599"/>
                    <a:pt x="2226" y="8599"/>
                  </a:cubicBezTo>
                  <a:lnTo>
                    <a:pt x="7139" y="8599"/>
                  </a:lnTo>
                  <a:lnTo>
                    <a:pt x="7139" y="673"/>
                  </a:lnTo>
                  <a:cubicBezTo>
                    <a:pt x="6559" y="186"/>
                    <a:pt x="5887" y="1"/>
                    <a:pt x="5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4209;p91">
              <a:extLst>
                <a:ext uri="{FF2B5EF4-FFF2-40B4-BE49-F238E27FC236}">
                  <a16:creationId xmlns:a16="http://schemas.microsoft.com/office/drawing/2014/main" id="{90C7CF2E-9098-8C67-6637-28BC630E16E5}"/>
                </a:ext>
              </a:extLst>
            </p:cNvPr>
            <p:cNvSpPr/>
            <p:nvPr/>
          </p:nvSpPr>
          <p:spPr>
            <a:xfrm>
              <a:off x="2401001" y="3443301"/>
              <a:ext cx="141211" cy="116012"/>
            </a:xfrm>
            <a:custGeom>
              <a:avLst/>
              <a:gdLst/>
              <a:ahLst/>
              <a:cxnLst/>
              <a:rect l="l" t="t" r="r" b="b"/>
              <a:pathLst>
                <a:path w="4937" h="4056" extrusionOk="0">
                  <a:moveTo>
                    <a:pt x="0" y="0"/>
                  </a:moveTo>
                  <a:lnTo>
                    <a:pt x="580" y="4056"/>
                  </a:lnTo>
                  <a:lnTo>
                    <a:pt x="4937" y="4056"/>
                  </a:lnTo>
                  <a:lnTo>
                    <a:pt x="4937" y="5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4210;p91">
              <a:extLst>
                <a:ext uri="{FF2B5EF4-FFF2-40B4-BE49-F238E27FC236}">
                  <a16:creationId xmlns:a16="http://schemas.microsoft.com/office/drawing/2014/main" id="{22ECA75E-CC59-6CD1-8BCE-1FAE785D0814}"/>
                </a:ext>
              </a:extLst>
            </p:cNvPr>
            <p:cNvSpPr/>
            <p:nvPr/>
          </p:nvSpPr>
          <p:spPr>
            <a:xfrm>
              <a:off x="2293602" y="3443301"/>
              <a:ext cx="123992" cy="116012"/>
            </a:xfrm>
            <a:custGeom>
              <a:avLst/>
              <a:gdLst/>
              <a:ahLst/>
              <a:cxnLst/>
              <a:rect l="l" t="t" r="r" b="b"/>
              <a:pathLst>
                <a:path w="4335" h="4056" extrusionOk="0">
                  <a:moveTo>
                    <a:pt x="4335" y="0"/>
                  </a:moveTo>
                  <a:lnTo>
                    <a:pt x="1" y="580"/>
                  </a:lnTo>
                  <a:lnTo>
                    <a:pt x="1" y="4056"/>
                  </a:lnTo>
                  <a:lnTo>
                    <a:pt x="4335" y="4056"/>
                  </a:lnTo>
                  <a:lnTo>
                    <a:pt x="43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4211;p91">
              <a:extLst>
                <a:ext uri="{FF2B5EF4-FFF2-40B4-BE49-F238E27FC236}">
                  <a16:creationId xmlns:a16="http://schemas.microsoft.com/office/drawing/2014/main" id="{8FFF7007-F997-BFC4-6073-2B804901F598}"/>
                </a:ext>
              </a:extLst>
            </p:cNvPr>
            <p:cNvSpPr/>
            <p:nvPr/>
          </p:nvSpPr>
          <p:spPr>
            <a:xfrm>
              <a:off x="2401001" y="3357782"/>
              <a:ext cx="141211" cy="102111"/>
            </a:xfrm>
            <a:custGeom>
              <a:avLst/>
              <a:gdLst/>
              <a:ahLst/>
              <a:cxnLst/>
              <a:rect l="l" t="t" r="r" b="b"/>
              <a:pathLst>
                <a:path w="4937" h="3570" extrusionOk="0">
                  <a:moveTo>
                    <a:pt x="580" y="1"/>
                  </a:moveTo>
                  <a:lnTo>
                    <a:pt x="0" y="1739"/>
                  </a:lnTo>
                  <a:lnTo>
                    <a:pt x="580" y="3570"/>
                  </a:lnTo>
                  <a:lnTo>
                    <a:pt x="4937" y="3570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4212;p91">
              <a:extLst>
                <a:ext uri="{FF2B5EF4-FFF2-40B4-BE49-F238E27FC236}">
                  <a16:creationId xmlns:a16="http://schemas.microsoft.com/office/drawing/2014/main" id="{659730C3-06A4-4069-8C7B-0E3DB435334C}"/>
                </a:ext>
              </a:extLst>
            </p:cNvPr>
            <p:cNvSpPr/>
            <p:nvPr/>
          </p:nvSpPr>
          <p:spPr>
            <a:xfrm>
              <a:off x="2293602" y="3357782"/>
              <a:ext cx="123992" cy="102111"/>
            </a:xfrm>
            <a:custGeom>
              <a:avLst/>
              <a:gdLst/>
              <a:ahLst/>
              <a:cxnLst/>
              <a:rect l="l" t="t" r="r" b="b"/>
              <a:pathLst>
                <a:path w="4335" h="3570" extrusionOk="0">
                  <a:moveTo>
                    <a:pt x="1" y="1"/>
                  </a:moveTo>
                  <a:lnTo>
                    <a:pt x="1" y="3570"/>
                  </a:lnTo>
                  <a:lnTo>
                    <a:pt x="4335" y="3570"/>
                  </a:lnTo>
                  <a:lnTo>
                    <a:pt x="43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213;p91">
              <a:extLst>
                <a:ext uri="{FF2B5EF4-FFF2-40B4-BE49-F238E27FC236}">
                  <a16:creationId xmlns:a16="http://schemas.microsoft.com/office/drawing/2014/main" id="{BA229F99-35FD-4AEC-E43F-1F17BB5C29A1}"/>
                </a:ext>
              </a:extLst>
            </p:cNvPr>
            <p:cNvSpPr/>
            <p:nvPr/>
          </p:nvSpPr>
          <p:spPr>
            <a:xfrm>
              <a:off x="2478539" y="3498960"/>
              <a:ext cx="24570" cy="21910"/>
            </a:xfrm>
            <a:custGeom>
              <a:avLst/>
              <a:gdLst/>
              <a:ahLst/>
              <a:cxnLst/>
              <a:rect l="l" t="t" r="r" b="b"/>
              <a:pathLst>
                <a:path w="859" h="766" extrusionOk="0">
                  <a:moveTo>
                    <a:pt x="1" y="1"/>
                  </a:moveTo>
                  <a:lnTo>
                    <a:pt x="1" y="766"/>
                  </a:lnTo>
                  <a:lnTo>
                    <a:pt x="858" y="766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4214;p91">
              <a:extLst>
                <a:ext uri="{FF2B5EF4-FFF2-40B4-BE49-F238E27FC236}">
                  <a16:creationId xmlns:a16="http://schemas.microsoft.com/office/drawing/2014/main" id="{C0450B23-3EBA-2766-6E65-06FDE8884D15}"/>
                </a:ext>
              </a:extLst>
            </p:cNvPr>
            <p:cNvSpPr/>
            <p:nvPr/>
          </p:nvSpPr>
          <p:spPr>
            <a:xfrm>
              <a:off x="2478539" y="3396223"/>
              <a:ext cx="24570" cy="25227"/>
            </a:xfrm>
            <a:custGeom>
              <a:avLst/>
              <a:gdLst/>
              <a:ahLst/>
              <a:cxnLst/>
              <a:rect l="l" t="t" r="r" b="b"/>
              <a:pathLst>
                <a:path w="859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215;p91">
              <a:extLst>
                <a:ext uri="{FF2B5EF4-FFF2-40B4-BE49-F238E27FC236}">
                  <a16:creationId xmlns:a16="http://schemas.microsoft.com/office/drawing/2014/main" id="{FD1D05A8-E2AB-F592-2075-FCB294AE7A7D}"/>
                </a:ext>
              </a:extLst>
            </p:cNvPr>
            <p:cNvSpPr/>
            <p:nvPr/>
          </p:nvSpPr>
          <p:spPr>
            <a:xfrm>
              <a:off x="2332071" y="3498960"/>
              <a:ext cx="25199" cy="21910"/>
            </a:xfrm>
            <a:custGeom>
              <a:avLst/>
              <a:gdLst/>
              <a:ahLst/>
              <a:cxnLst/>
              <a:rect l="l" t="t" r="r" b="b"/>
              <a:pathLst>
                <a:path w="881" h="766" extrusionOk="0">
                  <a:moveTo>
                    <a:pt x="0" y="1"/>
                  </a:moveTo>
                  <a:lnTo>
                    <a:pt x="0" y="766"/>
                  </a:lnTo>
                  <a:lnTo>
                    <a:pt x="881" y="766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216;p91">
              <a:extLst>
                <a:ext uri="{FF2B5EF4-FFF2-40B4-BE49-F238E27FC236}">
                  <a16:creationId xmlns:a16="http://schemas.microsoft.com/office/drawing/2014/main" id="{F457DDB9-7BB8-BA5F-A42F-3E1BFBD433C5}"/>
                </a:ext>
              </a:extLst>
            </p:cNvPr>
            <p:cNvSpPr/>
            <p:nvPr/>
          </p:nvSpPr>
          <p:spPr>
            <a:xfrm>
              <a:off x="2332071" y="3396223"/>
              <a:ext cx="25199" cy="25227"/>
            </a:xfrm>
            <a:custGeom>
              <a:avLst/>
              <a:gdLst/>
              <a:ahLst/>
              <a:cxnLst/>
              <a:rect l="l" t="t" r="r" b="b"/>
              <a:pathLst>
                <a:path w="881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4217;p91">
              <a:extLst>
                <a:ext uri="{FF2B5EF4-FFF2-40B4-BE49-F238E27FC236}">
                  <a16:creationId xmlns:a16="http://schemas.microsoft.com/office/drawing/2014/main" id="{71D39F8F-9FE5-56E7-C72A-1EB92B657D32}"/>
                </a:ext>
              </a:extLst>
            </p:cNvPr>
            <p:cNvSpPr/>
            <p:nvPr/>
          </p:nvSpPr>
          <p:spPr>
            <a:xfrm>
              <a:off x="2409610" y="3498960"/>
              <a:ext cx="43790" cy="2191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279" y="1"/>
                  </a:moveTo>
                  <a:lnTo>
                    <a:pt x="1" y="372"/>
                  </a:lnTo>
                  <a:lnTo>
                    <a:pt x="279" y="766"/>
                  </a:lnTo>
                  <a:lnTo>
                    <a:pt x="1530" y="766"/>
                  </a:lnTo>
                  <a:lnTo>
                    <a:pt x="15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4218;p91">
              <a:extLst>
                <a:ext uri="{FF2B5EF4-FFF2-40B4-BE49-F238E27FC236}">
                  <a16:creationId xmlns:a16="http://schemas.microsoft.com/office/drawing/2014/main" id="{F497D654-6CB9-9987-EEBA-C8268B71A9D4}"/>
                </a:ext>
              </a:extLst>
            </p:cNvPr>
            <p:cNvSpPr/>
            <p:nvPr/>
          </p:nvSpPr>
          <p:spPr>
            <a:xfrm>
              <a:off x="2409610" y="3396223"/>
              <a:ext cx="43790" cy="25227"/>
            </a:xfrm>
            <a:custGeom>
              <a:avLst/>
              <a:gdLst/>
              <a:ahLst/>
              <a:cxnLst/>
              <a:rect l="l" t="t" r="r" b="b"/>
              <a:pathLst>
                <a:path w="1531" h="882" extrusionOk="0">
                  <a:moveTo>
                    <a:pt x="279" y="1"/>
                  </a:moveTo>
                  <a:lnTo>
                    <a:pt x="1" y="395"/>
                  </a:lnTo>
                  <a:lnTo>
                    <a:pt x="279" y="881"/>
                  </a:lnTo>
                  <a:lnTo>
                    <a:pt x="1530" y="881"/>
                  </a:lnTo>
                  <a:lnTo>
                    <a:pt x="15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219;p91">
              <a:extLst>
                <a:ext uri="{FF2B5EF4-FFF2-40B4-BE49-F238E27FC236}">
                  <a16:creationId xmlns:a16="http://schemas.microsoft.com/office/drawing/2014/main" id="{389817EE-6DBF-FAA2-0958-E10A75ADCA06}"/>
                </a:ext>
              </a:extLst>
            </p:cNvPr>
            <p:cNvSpPr/>
            <p:nvPr/>
          </p:nvSpPr>
          <p:spPr>
            <a:xfrm>
              <a:off x="2384412" y="3498960"/>
              <a:ext cx="33179" cy="21910"/>
            </a:xfrm>
            <a:custGeom>
              <a:avLst/>
              <a:gdLst/>
              <a:ahLst/>
              <a:cxnLst/>
              <a:rect l="l" t="t" r="r" b="b"/>
              <a:pathLst>
                <a:path w="1160" h="766" extrusionOk="0">
                  <a:moveTo>
                    <a:pt x="1" y="1"/>
                  </a:moveTo>
                  <a:lnTo>
                    <a:pt x="1" y="766"/>
                  </a:lnTo>
                  <a:lnTo>
                    <a:pt x="1160" y="766"/>
                  </a:lnTo>
                  <a:lnTo>
                    <a:pt x="1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220;p91">
              <a:extLst>
                <a:ext uri="{FF2B5EF4-FFF2-40B4-BE49-F238E27FC236}">
                  <a16:creationId xmlns:a16="http://schemas.microsoft.com/office/drawing/2014/main" id="{EF2A7CFA-2FA6-4886-159E-EAE97B258D92}"/>
                </a:ext>
              </a:extLst>
            </p:cNvPr>
            <p:cNvSpPr/>
            <p:nvPr/>
          </p:nvSpPr>
          <p:spPr>
            <a:xfrm>
              <a:off x="2384412" y="3396223"/>
              <a:ext cx="33179" cy="25227"/>
            </a:xfrm>
            <a:custGeom>
              <a:avLst/>
              <a:gdLst/>
              <a:ahLst/>
              <a:cxnLst/>
              <a:rect l="l" t="t" r="r" b="b"/>
              <a:pathLst>
                <a:path w="1160" h="882" extrusionOk="0">
                  <a:moveTo>
                    <a:pt x="1" y="1"/>
                  </a:moveTo>
                  <a:lnTo>
                    <a:pt x="1" y="881"/>
                  </a:lnTo>
                  <a:lnTo>
                    <a:pt x="1160" y="881"/>
                  </a:lnTo>
                  <a:lnTo>
                    <a:pt x="1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4187;p91">
            <a:extLst>
              <a:ext uri="{FF2B5EF4-FFF2-40B4-BE49-F238E27FC236}">
                <a16:creationId xmlns:a16="http://schemas.microsoft.com/office/drawing/2014/main" id="{4B74F760-7037-3EA1-5644-435EF27815B6}"/>
              </a:ext>
            </a:extLst>
          </p:cNvPr>
          <p:cNvGrpSpPr/>
          <p:nvPr/>
        </p:nvGrpSpPr>
        <p:grpSpPr>
          <a:xfrm>
            <a:off x="4399946" y="2312373"/>
            <a:ext cx="355101" cy="352218"/>
            <a:chOff x="3075107" y="3153624"/>
            <a:chExt cx="409009" cy="405688"/>
          </a:xfrm>
        </p:grpSpPr>
        <p:sp>
          <p:nvSpPr>
            <p:cNvPr id="131" name="Google Shape;4188;p91">
              <a:extLst>
                <a:ext uri="{FF2B5EF4-FFF2-40B4-BE49-F238E27FC236}">
                  <a16:creationId xmlns:a16="http://schemas.microsoft.com/office/drawing/2014/main" id="{A4636747-D85D-2D19-C956-E5323825E05A}"/>
                </a:ext>
              </a:extLst>
            </p:cNvPr>
            <p:cNvSpPr/>
            <p:nvPr/>
          </p:nvSpPr>
          <p:spPr>
            <a:xfrm>
              <a:off x="3262704" y="3172844"/>
              <a:ext cx="221412" cy="226732"/>
            </a:xfrm>
            <a:custGeom>
              <a:avLst/>
              <a:gdLst/>
              <a:ahLst/>
              <a:cxnLst/>
              <a:rect l="l" t="t" r="r" b="b"/>
              <a:pathLst>
                <a:path w="7741" h="7927" extrusionOk="0">
                  <a:moveTo>
                    <a:pt x="579" y="1"/>
                  </a:moveTo>
                  <a:lnTo>
                    <a:pt x="0" y="4242"/>
                  </a:lnTo>
                  <a:lnTo>
                    <a:pt x="579" y="7927"/>
                  </a:lnTo>
                  <a:lnTo>
                    <a:pt x="5516" y="7927"/>
                  </a:lnTo>
                  <a:cubicBezTo>
                    <a:pt x="6675" y="7927"/>
                    <a:pt x="7741" y="6953"/>
                    <a:pt x="7741" y="5702"/>
                  </a:cubicBezTo>
                  <a:cubicBezTo>
                    <a:pt x="7741" y="4450"/>
                    <a:pt x="6767" y="3477"/>
                    <a:pt x="5516" y="3477"/>
                  </a:cubicBezTo>
                  <a:cubicBezTo>
                    <a:pt x="5423" y="2133"/>
                    <a:pt x="4264" y="974"/>
                    <a:pt x="2897" y="974"/>
                  </a:cubicBezTo>
                  <a:cubicBezTo>
                    <a:pt x="2410" y="974"/>
                    <a:pt x="2040" y="1067"/>
                    <a:pt x="1646" y="1252"/>
                  </a:cubicBezTo>
                  <a:cubicBezTo>
                    <a:pt x="1460" y="766"/>
                    <a:pt x="1066" y="279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189;p91">
              <a:extLst>
                <a:ext uri="{FF2B5EF4-FFF2-40B4-BE49-F238E27FC236}">
                  <a16:creationId xmlns:a16="http://schemas.microsoft.com/office/drawing/2014/main" id="{578EF1DE-8888-F486-84CE-9915743B1CAE}"/>
                </a:ext>
              </a:extLst>
            </p:cNvPr>
            <p:cNvSpPr/>
            <p:nvPr/>
          </p:nvSpPr>
          <p:spPr>
            <a:xfrm>
              <a:off x="3075107" y="3153624"/>
              <a:ext cx="204193" cy="245953"/>
            </a:xfrm>
            <a:custGeom>
              <a:avLst/>
              <a:gdLst/>
              <a:ahLst/>
              <a:cxnLst/>
              <a:rect l="l" t="t" r="r" b="b"/>
              <a:pathLst>
                <a:path w="7139" h="8599" extrusionOk="0">
                  <a:moveTo>
                    <a:pt x="5215" y="1"/>
                  </a:moveTo>
                  <a:cubicBezTo>
                    <a:pt x="3291" y="1"/>
                    <a:pt x="1739" y="1530"/>
                    <a:pt x="1739" y="3384"/>
                  </a:cubicBezTo>
                  <a:cubicBezTo>
                    <a:pt x="1739" y="3662"/>
                    <a:pt x="1831" y="3964"/>
                    <a:pt x="1831" y="4149"/>
                  </a:cubicBezTo>
                  <a:cubicBezTo>
                    <a:pt x="858" y="4334"/>
                    <a:pt x="1" y="5308"/>
                    <a:pt x="1" y="6374"/>
                  </a:cubicBezTo>
                  <a:cubicBezTo>
                    <a:pt x="1" y="7625"/>
                    <a:pt x="1067" y="8599"/>
                    <a:pt x="2225" y="8599"/>
                  </a:cubicBezTo>
                  <a:lnTo>
                    <a:pt x="7138" y="8599"/>
                  </a:lnTo>
                  <a:lnTo>
                    <a:pt x="7138" y="673"/>
                  </a:lnTo>
                  <a:cubicBezTo>
                    <a:pt x="6559" y="186"/>
                    <a:pt x="5887" y="1"/>
                    <a:pt x="5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190;p91">
              <a:extLst>
                <a:ext uri="{FF2B5EF4-FFF2-40B4-BE49-F238E27FC236}">
                  <a16:creationId xmlns:a16="http://schemas.microsoft.com/office/drawing/2014/main" id="{0D10AE5C-9F1D-238A-2BF3-6A1D8D92787B}"/>
                </a:ext>
              </a:extLst>
            </p:cNvPr>
            <p:cNvSpPr/>
            <p:nvPr/>
          </p:nvSpPr>
          <p:spPr>
            <a:xfrm>
              <a:off x="3177186" y="3487691"/>
              <a:ext cx="102111" cy="71621"/>
            </a:xfrm>
            <a:custGeom>
              <a:avLst/>
              <a:gdLst/>
              <a:ahLst/>
              <a:cxnLst/>
              <a:rect l="l" t="t" r="r" b="b"/>
              <a:pathLst>
                <a:path w="3570" h="2504" extrusionOk="0">
                  <a:moveTo>
                    <a:pt x="1924" y="1"/>
                  </a:moveTo>
                  <a:lnTo>
                    <a:pt x="0" y="974"/>
                  </a:lnTo>
                  <a:cubicBezTo>
                    <a:pt x="881" y="1924"/>
                    <a:pt x="2133" y="2504"/>
                    <a:pt x="3569" y="2504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191;p91">
              <a:extLst>
                <a:ext uri="{FF2B5EF4-FFF2-40B4-BE49-F238E27FC236}">
                  <a16:creationId xmlns:a16="http://schemas.microsoft.com/office/drawing/2014/main" id="{6F8DDE52-B01B-DCCF-84D9-7CA4235F0B30}"/>
                </a:ext>
              </a:extLst>
            </p:cNvPr>
            <p:cNvSpPr/>
            <p:nvPr/>
          </p:nvSpPr>
          <p:spPr>
            <a:xfrm>
              <a:off x="3144037" y="3412812"/>
              <a:ext cx="77599" cy="102769"/>
            </a:xfrm>
            <a:custGeom>
              <a:avLst/>
              <a:gdLst/>
              <a:ahLst/>
              <a:cxnLst/>
              <a:rect l="l" t="t" r="r" b="b"/>
              <a:pathLst>
                <a:path w="2713" h="3593" extrusionOk="0">
                  <a:moveTo>
                    <a:pt x="2712" y="0"/>
                  </a:moveTo>
                  <a:lnTo>
                    <a:pt x="1" y="394"/>
                  </a:lnTo>
                  <a:cubicBezTo>
                    <a:pt x="1" y="1646"/>
                    <a:pt x="487" y="2712"/>
                    <a:pt x="1159" y="3592"/>
                  </a:cubicBezTo>
                  <a:cubicBezTo>
                    <a:pt x="1646" y="3291"/>
                    <a:pt x="2133" y="3106"/>
                    <a:pt x="2712" y="2897"/>
                  </a:cubicBezTo>
                  <a:lnTo>
                    <a:pt x="27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192;p91">
              <a:extLst>
                <a:ext uri="{FF2B5EF4-FFF2-40B4-BE49-F238E27FC236}">
                  <a16:creationId xmlns:a16="http://schemas.microsoft.com/office/drawing/2014/main" id="{03781D72-2040-E55F-5601-FB0DBA50005B}"/>
                </a:ext>
              </a:extLst>
            </p:cNvPr>
            <p:cNvSpPr/>
            <p:nvPr/>
          </p:nvSpPr>
          <p:spPr>
            <a:xfrm>
              <a:off x="3144037" y="3333270"/>
              <a:ext cx="94159" cy="90842"/>
            </a:xfrm>
            <a:custGeom>
              <a:avLst/>
              <a:gdLst/>
              <a:ahLst/>
              <a:cxnLst/>
              <a:rect l="l" t="t" r="r" b="b"/>
              <a:pathLst>
                <a:path w="3292" h="3176" extrusionOk="0">
                  <a:moveTo>
                    <a:pt x="1159" y="0"/>
                  </a:moveTo>
                  <a:cubicBezTo>
                    <a:pt x="487" y="858"/>
                    <a:pt x="1" y="2016"/>
                    <a:pt x="1" y="3175"/>
                  </a:cubicBezTo>
                  <a:lnTo>
                    <a:pt x="2318" y="3175"/>
                  </a:lnTo>
                  <a:lnTo>
                    <a:pt x="3292" y="278"/>
                  </a:lnTo>
                  <a:lnTo>
                    <a:pt x="11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193;p91">
              <a:extLst>
                <a:ext uri="{FF2B5EF4-FFF2-40B4-BE49-F238E27FC236}">
                  <a16:creationId xmlns:a16="http://schemas.microsoft.com/office/drawing/2014/main" id="{913E7434-8038-1BD9-6079-14F019033C49}"/>
                </a:ext>
              </a:extLst>
            </p:cNvPr>
            <p:cNvSpPr/>
            <p:nvPr/>
          </p:nvSpPr>
          <p:spPr>
            <a:xfrm>
              <a:off x="3177186" y="3288852"/>
              <a:ext cx="102111" cy="63669"/>
            </a:xfrm>
            <a:custGeom>
              <a:avLst/>
              <a:gdLst/>
              <a:ahLst/>
              <a:cxnLst/>
              <a:rect l="l" t="t" r="r" b="b"/>
              <a:pathLst>
                <a:path w="3570" h="2226" extrusionOk="0">
                  <a:moveTo>
                    <a:pt x="3569" y="0"/>
                  </a:moveTo>
                  <a:cubicBezTo>
                    <a:pt x="2133" y="0"/>
                    <a:pt x="881" y="580"/>
                    <a:pt x="0" y="1553"/>
                  </a:cubicBezTo>
                  <a:cubicBezTo>
                    <a:pt x="487" y="1831"/>
                    <a:pt x="974" y="2017"/>
                    <a:pt x="1553" y="2225"/>
                  </a:cubicBezTo>
                  <a:lnTo>
                    <a:pt x="35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194;p91">
              <a:extLst>
                <a:ext uri="{FF2B5EF4-FFF2-40B4-BE49-F238E27FC236}">
                  <a16:creationId xmlns:a16="http://schemas.microsoft.com/office/drawing/2014/main" id="{77EA6ACE-3524-525D-9C7B-B00E995963BB}"/>
                </a:ext>
              </a:extLst>
            </p:cNvPr>
            <p:cNvSpPr/>
            <p:nvPr/>
          </p:nvSpPr>
          <p:spPr>
            <a:xfrm>
              <a:off x="3279264" y="3487691"/>
              <a:ext cx="102111" cy="71621"/>
            </a:xfrm>
            <a:custGeom>
              <a:avLst/>
              <a:gdLst/>
              <a:ahLst/>
              <a:cxnLst/>
              <a:rect l="l" t="t" r="r" b="b"/>
              <a:pathLst>
                <a:path w="3570" h="2504" extrusionOk="0">
                  <a:moveTo>
                    <a:pt x="1646" y="1"/>
                  </a:moveTo>
                  <a:lnTo>
                    <a:pt x="0" y="2504"/>
                  </a:lnTo>
                  <a:cubicBezTo>
                    <a:pt x="1461" y="2504"/>
                    <a:pt x="2712" y="1924"/>
                    <a:pt x="3569" y="974"/>
                  </a:cubicBezTo>
                  <a:lnTo>
                    <a:pt x="16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195;p91">
              <a:extLst>
                <a:ext uri="{FF2B5EF4-FFF2-40B4-BE49-F238E27FC236}">
                  <a16:creationId xmlns:a16="http://schemas.microsoft.com/office/drawing/2014/main" id="{74B7C493-1BB2-1D90-2706-38556F33A065}"/>
                </a:ext>
              </a:extLst>
            </p:cNvPr>
            <p:cNvSpPr/>
            <p:nvPr/>
          </p:nvSpPr>
          <p:spPr>
            <a:xfrm>
              <a:off x="3337583" y="3412812"/>
              <a:ext cx="76941" cy="102769"/>
            </a:xfrm>
            <a:custGeom>
              <a:avLst/>
              <a:gdLst/>
              <a:ahLst/>
              <a:cxnLst/>
              <a:rect l="l" t="t" r="r" b="b"/>
              <a:pathLst>
                <a:path w="2690" h="3593" extrusionOk="0">
                  <a:moveTo>
                    <a:pt x="1" y="0"/>
                  </a:moveTo>
                  <a:lnTo>
                    <a:pt x="1" y="2897"/>
                  </a:lnTo>
                  <a:cubicBezTo>
                    <a:pt x="580" y="3106"/>
                    <a:pt x="1067" y="3291"/>
                    <a:pt x="1530" y="3592"/>
                  </a:cubicBezTo>
                  <a:cubicBezTo>
                    <a:pt x="2226" y="2712"/>
                    <a:pt x="2689" y="1646"/>
                    <a:pt x="2689" y="39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196;p91">
              <a:extLst>
                <a:ext uri="{FF2B5EF4-FFF2-40B4-BE49-F238E27FC236}">
                  <a16:creationId xmlns:a16="http://schemas.microsoft.com/office/drawing/2014/main" id="{DB9EB8E9-3A6C-19F9-3A97-EFF6EF800BE8}"/>
                </a:ext>
              </a:extLst>
            </p:cNvPr>
            <p:cNvSpPr/>
            <p:nvPr/>
          </p:nvSpPr>
          <p:spPr>
            <a:xfrm>
              <a:off x="3321022" y="3333270"/>
              <a:ext cx="93502" cy="90842"/>
            </a:xfrm>
            <a:custGeom>
              <a:avLst/>
              <a:gdLst/>
              <a:ahLst/>
              <a:cxnLst/>
              <a:rect l="l" t="t" r="r" b="b"/>
              <a:pathLst>
                <a:path w="3269" h="3176" extrusionOk="0">
                  <a:moveTo>
                    <a:pt x="2109" y="0"/>
                  </a:moveTo>
                  <a:lnTo>
                    <a:pt x="1" y="278"/>
                  </a:lnTo>
                  <a:lnTo>
                    <a:pt x="951" y="3175"/>
                  </a:lnTo>
                  <a:lnTo>
                    <a:pt x="3268" y="3175"/>
                  </a:lnTo>
                  <a:cubicBezTo>
                    <a:pt x="3268" y="2016"/>
                    <a:pt x="2805" y="858"/>
                    <a:pt x="21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197;p91">
              <a:extLst>
                <a:ext uri="{FF2B5EF4-FFF2-40B4-BE49-F238E27FC236}">
                  <a16:creationId xmlns:a16="http://schemas.microsoft.com/office/drawing/2014/main" id="{A6A8D493-29ED-DF61-6588-3A77A22BD106}"/>
                </a:ext>
              </a:extLst>
            </p:cNvPr>
            <p:cNvSpPr/>
            <p:nvPr/>
          </p:nvSpPr>
          <p:spPr>
            <a:xfrm>
              <a:off x="3279264" y="3288852"/>
              <a:ext cx="102111" cy="63669"/>
            </a:xfrm>
            <a:custGeom>
              <a:avLst/>
              <a:gdLst/>
              <a:ahLst/>
              <a:cxnLst/>
              <a:rect l="l" t="t" r="r" b="b"/>
              <a:pathLst>
                <a:path w="3570" h="2226" extrusionOk="0">
                  <a:moveTo>
                    <a:pt x="0" y="0"/>
                  </a:moveTo>
                  <a:lnTo>
                    <a:pt x="2040" y="2225"/>
                  </a:lnTo>
                  <a:cubicBezTo>
                    <a:pt x="2619" y="2017"/>
                    <a:pt x="3106" y="1831"/>
                    <a:pt x="3569" y="1553"/>
                  </a:cubicBezTo>
                  <a:cubicBezTo>
                    <a:pt x="2712" y="580"/>
                    <a:pt x="1461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198;p91">
              <a:extLst>
                <a:ext uri="{FF2B5EF4-FFF2-40B4-BE49-F238E27FC236}">
                  <a16:creationId xmlns:a16="http://schemas.microsoft.com/office/drawing/2014/main" id="{C721F03B-074A-99E2-882B-09CBC7047996}"/>
                </a:ext>
              </a:extLst>
            </p:cNvPr>
            <p:cNvSpPr/>
            <p:nvPr/>
          </p:nvSpPr>
          <p:spPr>
            <a:xfrm>
              <a:off x="3268653" y="3479081"/>
              <a:ext cx="68961" cy="80230"/>
            </a:xfrm>
            <a:custGeom>
              <a:avLst/>
              <a:gdLst/>
              <a:ahLst/>
              <a:cxnLst/>
              <a:rect l="l" t="t" r="r" b="b"/>
              <a:pathLst>
                <a:path w="2411" h="2805" extrusionOk="0">
                  <a:moveTo>
                    <a:pt x="1" y="1"/>
                  </a:moveTo>
                  <a:lnTo>
                    <a:pt x="371" y="2805"/>
                  </a:lnTo>
                  <a:cubicBezTo>
                    <a:pt x="1159" y="2805"/>
                    <a:pt x="1924" y="1947"/>
                    <a:pt x="2411" y="58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199;p91">
              <a:extLst>
                <a:ext uri="{FF2B5EF4-FFF2-40B4-BE49-F238E27FC236}">
                  <a16:creationId xmlns:a16="http://schemas.microsoft.com/office/drawing/2014/main" id="{5BB67D7F-F904-85F6-4276-AD6EEA90F916}"/>
                </a:ext>
              </a:extLst>
            </p:cNvPr>
            <p:cNvSpPr/>
            <p:nvPr/>
          </p:nvSpPr>
          <p:spPr>
            <a:xfrm>
              <a:off x="3268653" y="3412812"/>
              <a:ext cx="79572" cy="82890"/>
            </a:xfrm>
            <a:custGeom>
              <a:avLst/>
              <a:gdLst/>
              <a:ahLst/>
              <a:cxnLst/>
              <a:rect l="l" t="t" r="r" b="b"/>
              <a:pathLst>
                <a:path w="2782" h="2898" extrusionOk="0">
                  <a:moveTo>
                    <a:pt x="1" y="0"/>
                  </a:moveTo>
                  <a:lnTo>
                    <a:pt x="371" y="2712"/>
                  </a:lnTo>
                  <a:cubicBezTo>
                    <a:pt x="1044" y="2712"/>
                    <a:pt x="1832" y="2804"/>
                    <a:pt x="2411" y="2897"/>
                  </a:cubicBezTo>
                  <a:cubicBezTo>
                    <a:pt x="2689" y="2225"/>
                    <a:pt x="2782" y="1367"/>
                    <a:pt x="2782" y="39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4200;p91">
              <a:extLst>
                <a:ext uri="{FF2B5EF4-FFF2-40B4-BE49-F238E27FC236}">
                  <a16:creationId xmlns:a16="http://schemas.microsoft.com/office/drawing/2014/main" id="{DE36FFFF-AE57-12CA-AE46-09D056FB22C0}"/>
                </a:ext>
              </a:extLst>
            </p:cNvPr>
            <p:cNvSpPr/>
            <p:nvPr/>
          </p:nvSpPr>
          <p:spPr>
            <a:xfrm>
              <a:off x="3268653" y="3349831"/>
              <a:ext cx="79572" cy="74281"/>
            </a:xfrm>
            <a:custGeom>
              <a:avLst/>
              <a:gdLst/>
              <a:ahLst/>
              <a:cxnLst/>
              <a:rect l="l" t="t" r="r" b="b"/>
              <a:pathLst>
                <a:path w="2782" h="2597" extrusionOk="0">
                  <a:moveTo>
                    <a:pt x="1" y="1"/>
                  </a:moveTo>
                  <a:lnTo>
                    <a:pt x="371" y="2596"/>
                  </a:lnTo>
                  <a:lnTo>
                    <a:pt x="2782" y="2596"/>
                  </a:lnTo>
                  <a:cubicBezTo>
                    <a:pt x="2782" y="1739"/>
                    <a:pt x="2689" y="858"/>
                    <a:pt x="2411" y="9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201;p91">
              <a:extLst>
                <a:ext uri="{FF2B5EF4-FFF2-40B4-BE49-F238E27FC236}">
                  <a16:creationId xmlns:a16="http://schemas.microsoft.com/office/drawing/2014/main" id="{56E68C0B-1335-4512-FABD-18AFCCBF8773}"/>
                </a:ext>
              </a:extLst>
            </p:cNvPr>
            <p:cNvSpPr/>
            <p:nvPr/>
          </p:nvSpPr>
          <p:spPr>
            <a:xfrm>
              <a:off x="3268653" y="3288852"/>
              <a:ext cx="68961" cy="71621"/>
            </a:xfrm>
            <a:custGeom>
              <a:avLst/>
              <a:gdLst/>
              <a:ahLst/>
              <a:cxnLst/>
              <a:rect l="l" t="t" r="r" b="b"/>
              <a:pathLst>
                <a:path w="2411" h="2504" extrusionOk="0">
                  <a:moveTo>
                    <a:pt x="371" y="0"/>
                  </a:moveTo>
                  <a:lnTo>
                    <a:pt x="1" y="1252"/>
                  </a:lnTo>
                  <a:lnTo>
                    <a:pt x="371" y="2503"/>
                  </a:lnTo>
                  <a:cubicBezTo>
                    <a:pt x="1044" y="2503"/>
                    <a:pt x="1832" y="2411"/>
                    <a:pt x="2411" y="2225"/>
                  </a:cubicBezTo>
                  <a:cubicBezTo>
                    <a:pt x="1924" y="858"/>
                    <a:pt x="1159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202;p91">
              <a:extLst>
                <a:ext uri="{FF2B5EF4-FFF2-40B4-BE49-F238E27FC236}">
                  <a16:creationId xmlns:a16="http://schemas.microsoft.com/office/drawing/2014/main" id="{C5C8E722-7B56-3811-C5F2-3C522F286FEB}"/>
                </a:ext>
              </a:extLst>
            </p:cNvPr>
            <p:cNvSpPr/>
            <p:nvPr/>
          </p:nvSpPr>
          <p:spPr>
            <a:xfrm>
              <a:off x="3221604" y="3490350"/>
              <a:ext cx="57691" cy="68961"/>
            </a:xfrm>
            <a:custGeom>
              <a:avLst/>
              <a:gdLst/>
              <a:ahLst/>
              <a:cxnLst/>
              <a:rect l="l" t="t" r="r" b="b"/>
              <a:pathLst>
                <a:path w="2017" h="2411" extrusionOk="0">
                  <a:moveTo>
                    <a:pt x="2016" y="1"/>
                  </a:moveTo>
                  <a:cubicBezTo>
                    <a:pt x="1344" y="1"/>
                    <a:pt x="672" y="93"/>
                    <a:pt x="0" y="186"/>
                  </a:cubicBezTo>
                  <a:cubicBezTo>
                    <a:pt x="487" y="1553"/>
                    <a:pt x="1252" y="2411"/>
                    <a:pt x="2016" y="2411"/>
                  </a:cubicBezTo>
                  <a:lnTo>
                    <a:pt x="20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203;p91">
              <a:extLst>
                <a:ext uri="{FF2B5EF4-FFF2-40B4-BE49-F238E27FC236}">
                  <a16:creationId xmlns:a16="http://schemas.microsoft.com/office/drawing/2014/main" id="{D2DD9CFD-2797-BC94-A9D0-0237D43E21F3}"/>
                </a:ext>
              </a:extLst>
            </p:cNvPr>
            <p:cNvSpPr/>
            <p:nvPr/>
          </p:nvSpPr>
          <p:spPr>
            <a:xfrm>
              <a:off x="3210335" y="3424081"/>
              <a:ext cx="68961" cy="71621"/>
            </a:xfrm>
            <a:custGeom>
              <a:avLst/>
              <a:gdLst/>
              <a:ahLst/>
              <a:cxnLst/>
              <a:rect l="l" t="t" r="r" b="b"/>
              <a:pathLst>
                <a:path w="2411" h="2504" extrusionOk="0">
                  <a:moveTo>
                    <a:pt x="0" y="0"/>
                  </a:moveTo>
                  <a:cubicBezTo>
                    <a:pt x="0" y="973"/>
                    <a:pt x="93" y="1831"/>
                    <a:pt x="394" y="2503"/>
                  </a:cubicBezTo>
                  <a:cubicBezTo>
                    <a:pt x="1066" y="2410"/>
                    <a:pt x="1738" y="2318"/>
                    <a:pt x="2410" y="2318"/>
                  </a:cubicBezTo>
                  <a:lnTo>
                    <a:pt x="24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204;p91">
              <a:extLst>
                <a:ext uri="{FF2B5EF4-FFF2-40B4-BE49-F238E27FC236}">
                  <a16:creationId xmlns:a16="http://schemas.microsoft.com/office/drawing/2014/main" id="{0E398795-7E58-BF31-67AB-C8177B85D829}"/>
                </a:ext>
              </a:extLst>
            </p:cNvPr>
            <p:cNvSpPr/>
            <p:nvPr/>
          </p:nvSpPr>
          <p:spPr>
            <a:xfrm>
              <a:off x="3221604" y="3288852"/>
              <a:ext cx="57691" cy="71621"/>
            </a:xfrm>
            <a:custGeom>
              <a:avLst/>
              <a:gdLst/>
              <a:ahLst/>
              <a:cxnLst/>
              <a:rect l="l" t="t" r="r" b="b"/>
              <a:pathLst>
                <a:path w="2017" h="2504" extrusionOk="0">
                  <a:moveTo>
                    <a:pt x="2016" y="0"/>
                  </a:moveTo>
                  <a:cubicBezTo>
                    <a:pt x="1252" y="0"/>
                    <a:pt x="487" y="858"/>
                    <a:pt x="0" y="2225"/>
                  </a:cubicBezTo>
                  <a:cubicBezTo>
                    <a:pt x="672" y="2411"/>
                    <a:pt x="1344" y="2503"/>
                    <a:pt x="2016" y="2503"/>
                  </a:cubicBezTo>
                  <a:lnTo>
                    <a:pt x="20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205;p91">
              <a:extLst>
                <a:ext uri="{FF2B5EF4-FFF2-40B4-BE49-F238E27FC236}">
                  <a16:creationId xmlns:a16="http://schemas.microsoft.com/office/drawing/2014/main" id="{457D8801-CC7F-70E2-21FB-D4975751F1F9}"/>
                </a:ext>
              </a:extLst>
            </p:cNvPr>
            <p:cNvSpPr/>
            <p:nvPr/>
          </p:nvSpPr>
          <p:spPr>
            <a:xfrm>
              <a:off x="3210335" y="3352491"/>
              <a:ext cx="68961" cy="71621"/>
            </a:xfrm>
            <a:custGeom>
              <a:avLst/>
              <a:gdLst/>
              <a:ahLst/>
              <a:cxnLst/>
              <a:rect l="l" t="t" r="r" b="b"/>
              <a:pathLst>
                <a:path w="2411" h="2504" extrusionOk="0">
                  <a:moveTo>
                    <a:pt x="394" y="0"/>
                  </a:moveTo>
                  <a:cubicBezTo>
                    <a:pt x="93" y="765"/>
                    <a:pt x="0" y="1646"/>
                    <a:pt x="0" y="2503"/>
                  </a:cubicBezTo>
                  <a:lnTo>
                    <a:pt x="2410" y="2503"/>
                  </a:lnTo>
                  <a:lnTo>
                    <a:pt x="2410" y="278"/>
                  </a:lnTo>
                  <a:cubicBezTo>
                    <a:pt x="1738" y="278"/>
                    <a:pt x="1066" y="186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9" name="Google Shape;869;p4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70" name="Google Shape;870;p4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1" name="Google Shape;871;p4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2" name="Google Shape;872;p4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73" name="Google Shape;873;p4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74" name="Google Shape;874;p4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5" name="Google Shape;875;p4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76" name="Google Shape;876;p4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7" name="Google Shape;877;p4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78" name="Google Shape;878;p4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79" name="Google Shape;879;p4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80" name="Google Shape;880;p4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81" name="Google Shape;881;p4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83" name="Google Shape;883;p47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4" name="Google Shape;884;p4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/>
                <a:ea typeface="Oswald"/>
                <a:cs typeface="Oswald"/>
                <a:sym typeface="Oswald"/>
              </a:rPr>
              <a:t>/FLOW</a:t>
            </a:r>
            <a:endParaRPr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5" name="Google Shape;885;p47"/>
          <p:cNvSpPr txBox="1"/>
          <p:nvPr/>
        </p:nvSpPr>
        <p:spPr>
          <a:xfrm>
            <a:off x="4717100" y="1972550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/1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6" name="Google Shape;886;p47"/>
          <p:cNvSpPr txBox="1"/>
          <p:nvPr/>
        </p:nvSpPr>
        <p:spPr>
          <a:xfrm>
            <a:off x="6576600" y="1972550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/2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7" name="Google Shape;887;p47"/>
          <p:cNvSpPr txBox="1"/>
          <p:nvPr/>
        </p:nvSpPr>
        <p:spPr>
          <a:xfrm>
            <a:off x="6576599" y="2326738"/>
            <a:ext cx="201450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w</a:t>
            </a:r>
            <a:r>
              <a:rPr lang="en" b="1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eb server </a:t>
            </a:r>
            <a:r>
              <a:rPr lang="en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responds /create/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88" name="Google Shape;888;p47"/>
          <p:cNvSpPr txBox="1"/>
          <p:nvPr/>
        </p:nvSpPr>
        <p:spPr>
          <a:xfrm>
            <a:off x="4717100" y="3516447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/3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9" name="Google Shape;889;p47"/>
          <p:cNvSpPr txBox="1"/>
          <p:nvPr/>
        </p:nvSpPr>
        <p:spPr>
          <a:xfrm>
            <a:off x="4717100" y="3890088"/>
            <a:ext cx="177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it-IT" b="1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client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it-IT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submits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it-IT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params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it-IT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form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90" name="Google Shape;890;p47"/>
          <p:cNvSpPr txBox="1"/>
          <p:nvPr/>
        </p:nvSpPr>
        <p:spPr>
          <a:xfrm>
            <a:off x="6576600" y="3516447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/4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91" name="Google Shape;891;p47"/>
          <p:cNvSpPr txBox="1"/>
          <p:nvPr/>
        </p:nvSpPr>
        <p:spPr>
          <a:xfrm>
            <a:off x="6576600" y="3890088"/>
            <a:ext cx="177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w</a:t>
            </a:r>
            <a:r>
              <a:rPr lang="en" b="1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eb server </a:t>
            </a:r>
            <a:r>
              <a:rPr lang="en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pass params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92" name="Google Shape;892;p47"/>
          <p:cNvSpPr txBox="1"/>
          <p:nvPr/>
        </p:nvSpPr>
        <p:spPr>
          <a:xfrm>
            <a:off x="835700" y="3579600"/>
            <a:ext cx="3782400" cy="8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se</a:t>
            </a:r>
            <a:r>
              <a:rPr lang="en" sz="12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quence diagram of</a:t>
            </a:r>
            <a:r>
              <a:rPr lang="en" sz="1200" b="1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map plotting</a:t>
            </a:r>
            <a:endParaRPr sz="1200" b="1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893" name="Google Shape;893;p47"/>
          <p:cNvGrpSpPr/>
          <p:nvPr/>
        </p:nvGrpSpPr>
        <p:grpSpPr>
          <a:xfrm>
            <a:off x="605769" y="1356360"/>
            <a:ext cx="3911970" cy="2301240"/>
            <a:chOff x="605769" y="1580210"/>
            <a:chExt cx="3911970" cy="2128840"/>
          </a:xfrm>
        </p:grpSpPr>
        <p:sp>
          <p:nvSpPr>
            <p:cNvPr id="894" name="Google Shape;894;p47"/>
            <p:cNvSpPr txBox="1"/>
            <p:nvPr/>
          </p:nvSpPr>
          <p:spPr>
            <a:xfrm>
              <a:off x="605769" y="1636550"/>
              <a:ext cx="636461" cy="2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24BFEB"/>
                  </a:solidFill>
                  <a:latin typeface="Roboto"/>
                  <a:ea typeface="Roboto"/>
                  <a:cs typeface="Roboto"/>
                  <a:sym typeface="Roboto"/>
                </a:rPr>
                <a:t>client</a:t>
              </a:r>
              <a:endParaRPr sz="900" dirty="0">
                <a:solidFill>
                  <a:srgbClr val="24BFEB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895" name="Google Shape;895;p47"/>
            <p:cNvCxnSpPr/>
            <p:nvPr/>
          </p:nvCxnSpPr>
          <p:spPr>
            <a:xfrm>
              <a:off x="924000" y="1902750"/>
              <a:ext cx="0" cy="18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6" name="Google Shape;896;p47"/>
            <p:cNvSpPr txBox="1"/>
            <p:nvPr/>
          </p:nvSpPr>
          <p:spPr>
            <a:xfrm>
              <a:off x="1286298" y="1636550"/>
              <a:ext cx="867620" cy="2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FFEA7D"/>
                  </a:solidFill>
                  <a:latin typeface="Roboto"/>
                  <a:ea typeface="Roboto"/>
                  <a:cs typeface="Roboto"/>
                  <a:sym typeface="Roboto"/>
                </a:rPr>
                <a:t>web server</a:t>
              </a:r>
              <a:endParaRPr sz="900" dirty="0">
                <a:solidFill>
                  <a:srgbClr val="FFEA7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7" name="Google Shape;897;p47"/>
            <p:cNvSpPr txBox="1"/>
            <p:nvPr/>
          </p:nvSpPr>
          <p:spPr>
            <a:xfrm>
              <a:off x="2862296" y="1608380"/>
              <a:ext cx="955754" cy="2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7E3BBE"/>
                  </a:solidFill>
                  <a:latin typeface="Roboto"/>
                  <a:ea typeface="Roboto"/>
                  <a:cs typeface="Roboto"/>
                  <a:sym typeface="Roboto"/>
                </a:rPr>
                <a:t>computational server</a:t>
              </a:r>
              <a:endParaRPr sz="900" dirty="0">
                <a:solidFill>
                  <a:srgbClr val="7E3BB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8" name="Google Shape;898;p47"/>
            <p:cNvSpPr txBox="1"/>
            <p:nvPr/>
          </p:nvSpPr>
          <p:spPr>
            <a:xfrm>
              <a:off x="3782671" y="1636550"/>
              <a:ext cx="735068" cy="2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database</a:t>
              </a:r>
              <a:endParaRPr sz="8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9" name="Google Shape;899;p47"/>
            <p:cNvSpPr txBox="1"/>
            <p:nvPr/>
          </p:nvSpPr>
          <p:spPr>
            <a:xfrm>
              <a:off x="2225641" y="1580210"/>
              <a:ext cx="608998" cy="2645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E07A88"/>
                  </a:solidFill>
                  <a:latin typeface="Roboto"/>
                  <a:ea typeface="Roboto"/>
                  <a:cs typeface="Roboto"/>
                  <a:sym typeface="Roboto"/>
                </a:rPr>
                <a:t>graph server</a:t>
              </a:r>
              <a:endParaRPr sz="900" dirty="0">
                <a:solidFill>
                  <a:srgbClr val="E07A8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900" name="Google Shape;900;p47"/>
            <p:cNvCxnSpPr/>
            <p:nvPr/>
          </p:nvCxnSpPr>
          <p:spPr>
            <a:xfrm>
              <a:off x="1730550" y="1902750"/>
              <a:ext cx="0" cy="18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1" name="Google Shape;901;p47"/>
            <p:cNvCxnSpPr/>
            <p:nvPr/>
          </p:nvCxnSpPr>
          <p:spPr>
            <a:xfrm>
              <a:off x="2537100" y="1902750"/>
              <a:ext cx="0" cy="18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2" name="Google Shape;902;p47"/>
            <p:cNvCxnSpPr/>
            <p:nvPr/>
          </p:nvCxnSpPr>
          <p:spPr>
            <a:xfrm>
              <a:off x="3343650" y="1902750"/>
              <a:ext cx="0" cy="18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3" name="Google Shape;903;p47"/>
            <p:cNvCxnSpPr/>
            <p:nvPr/>
          </p:nvCxnSpPr>
          <p:spPr>
            <a:xfrm>
              <a:off x="4150200" y="1902750"/>
              <a:ext cx="0" cy="18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05" name="Google Shape;905;p47"/>
          <p:cNvSpPr txBox="1"/>
          <p:nvPr/>
        </p:nvSpPr>
        <p:spPr>
          <a:xfrm>
            <a:off x="4717099" y="2326738"/>
            <a:ext cx="185949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client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it-IT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requests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/create/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06" name="Google Shape;906;p47"/>
          <p:cNvSpPr/>
          <p:nvPr/>
        </p:nvSpPr>
        <p:spPr>
          <a:xfrm>
            <a:off x="4793300" y="1603038"/>
            <a:ext cx="176400" cy="1764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47"/>
          <p:cNvSpPr/>
          <p:nvPr/>
        </p:nvSpPr>
        <p:spPr>
          <a:xfrm>
            <a:off x="6652800" y="1603038"/>
            <a:ext cx="176400" cy="176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47"/>
          <p:cNvSpPr/>
          <p:nvPr/>
        </p:nvSpPr>
        <p:spPr>
          <a:xfrm>
            <a:off x="4793300" y="3127438"/>
            <a:ext cx="176400" cy="176400"/>
          </a:xfrm>
          <a:prstGeom prst="ellipse">
            <a:avLst/>
          </a:prstGeom>
          <a:solidFill>
            <a:srgbClr val="24BFEB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47"/>
          <p:cNvSpPr/>
          <p:nvPr/>
        </p:nvSpPr>
        <p:spPr>
          <a:xfrm>
            <a:off x="6652800" y="3127438"/>
            <a:ext cx="176400" cy="176400"/>
          </a:xfrm>
          <a:prstGeom prst="ellipse">
            <a:avLst/>
          </a:prstGeom>
          <a:solidFill>
            <a:srgbClr val="FFEA7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EA7D"/>
              </a:solidFill>
            </a:endParaRPr>
          </a:p>
        </p:txBody>
      </p:sp>
      <p:sp>
        <p:nvSpPr>
          <p:cNvPr id="910" name="Google Shape;910;p47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47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47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4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4" name="Google Shape;914;p47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915" name="Google Shape;915;p47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7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2" name="Picture 51" descr="Text, logo&#10;&#10;Description automatically generated">
            <a:extLst>
              <a:ext uri="{FF2B5EF4-FFF2-40B4-BE49-F238E27FC236}">
                <a16:creationId xmlns:a16="http://schemas.microsoft.com/office/drawing/2014/main" id="{8DF5622C-6758-288A-62B9-9F9210F54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  <p:cxnSp>
        <p:nvCxnSpPr>
          <p:cNvPr id="53" name="Google Shape;895;p47">
            <a:extLst>
              <a:ext uri="{FF2B5EF4-FFF2-40B4-BE49-F238E27FC236}">
                <a16:creationId xmlns:a16="http://schemas.microsoft.com/office/drawing/2014/main" id="{30CD6E69-F743-D8DD-68B6-C49CB6B13650}"/>
              </a:ext>
            </a:extLst>
          </p:cNvPr>
          <p:cNvCxnSpPr>
            <a:cxnSpLocks/>
          </p:cNvCxnSpPr>
          <p:nvPr/>
        </p:nvCxnSpPr>
        <p:spPr>
          <a:xfrm flipH="1">
            <a:off x="924000" y="187363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57" name="Google Shape;895;p47">
            <a:extLst>
              <a:ext uri="{FF2B5EF4-FFF2-40B4-BE49-F238E27FC236}">
                <a16:creationId xmlns:a16="http://schemas.microsoft.com/office/drawing/2014/main" id="{EE380D55-7950-3F34-AB69-906EA22CB613}"/>
              </a:ext>
            </a:extLst>
          </p:cNvPr>
          <p:cNvCxnSpPr>
            <a:cxnSpLocks/>
          </p:cNvCxnSpPr>
          <p:nvPr/>
        </p:nvCxnSpPr>
        <p:spPr>
          <a:xfrm flipH="1">
            <a:off x="924000" y="204786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58" name="Google Shape;895;p47">
            <a:extLst>
              <a:ext uri="{FF2B5EF4-FFF2-40B4-BE49-F238E27FC236}">
                <a16:creationId xmlns:a16="http://schemas.microsoft.com/office/drawing/2014/main" id="{C2BA7CBE-4B37-715B-3F98-C4A6F8BC182F}"/>
              </a:ext>
            </a:extLst>
          </p:cNvPr>
          <p:cNvCxnSpPr>
            <a:cxnSpLocks/>
          </p:cNvCxnSpPr>
          <p:nvPr/>
        </p:nvCxnSpPr>
        <p:spPr>
          <a:xfrm flipH="1">
            <a:off x="924000" y="238182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59" name="Google Shape;895;p47">
            <a:extLst>
              <a:ext uri="{FF2B5EF4-FFF2-40B4-BE49-F238E27FC236}">
                <a16:creationId xmlns:a16="http://schemas.microsoft.com/office/drawing/2014/main" id="{298CCC79-99B2-19B0-5370-707528D33B55}"/>
              </a:ext>
            </a:extLst>
          </p:cNvPr>
          <p:cNvCxnSpPr>
            <a:cxnSpLocks/>
          </p:cNvCxnSpPr>
          <p:nvPr/>
        </p:nvCxnSpPr>
        <p:spPr>
          <a:xfrm flipH="1">
            <a:off x="1730550" y="253422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60" name="Google Shape;895;p47">
            <a:extLst>
              <a:ext uri="{FF2B5EF4-FFF2-40B4-BE49-F238E27FC236}">
                <a16:creationId xmlns:a16="http://schemas.microsoft.com/office/drawing/2014/main" id="{2C27447E-79AE-828B-1451-E8F168179E65}"/>
              </a:ext>
            </a:extLst>
          </p:cNvPr>
          <p:cNvCxnSpPr>
            <a:cxnSpLocks/>
          </p:cNvCxnSpPr>
          <p:nvPr/>
        </p:nvCxnSpPr>
        <p:spPr>
          <a:xfrm flipH="1">
            <a:off x="2537100" y="268356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61" name="Google Shape;895;p47">
            <a:extLst>
              <a:ext uri="{FF2B5EF4-FFF2-40B4-BE49-F238E27FC236}">
                <a16:creationId xmlns:a16="http://schemas.microsoft.com/office/drawing/2014/main" id="{387485A3-090E-E362-A689-7E8F587A2B37}"/>
              </a:ext>
            </a:extLst>
          </p:cNvPr>
          <p:cNvCxnSpPr>
            <a:cxnSpLocks/>
          </p:cNvCxnSpPr>
          <p:nvPr/>
        </p:nvCxnSpPr>
        <p:spPr>
          <a:xfrm flipH="1">
            <a:off x="3343650" y="283596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62" name="Google Shape;895;p47">
            <a:extLst>
              <a:ext uri="{FF2B5EF4-FFF2-40B4-BE49-F238E27FC236}">
                <a16:creationId xmlns:a16="http://schemas.microsoft.com/office/drawing/2014/main" id="{899135F3-6745-5519-32F4-2A2C038722FE}"/>
              </a:ext>
            </a:extLst>
          </p:cNvPr>
          <p:cNvCxnSpPr>
            <a:cxnSpLocks/>
          </p:cNvCxnSpPr>
          <p:nvPr/>
        </p:nvCxnSpPr>
        <p:spPr>
          <a:xfrm flipH="1">
            <a:off x="3343650" y="301306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63" name="Google Shape;895;p47">
            <a:extLst>
              <a:ext uri="{FF2B5EF4-FFF2-40B4-BE49-F238E27FC236}">
                <a16:creationId xmlns:a16="http://schemas.microsoft.com/office/drawing/2014/main" id="{2EF1FC73-BFA0-D445-AEEC-3BA75D9A2AFD}"/>
              </a:ext>
            </a:extLst>
          </p:cNvPr>
          <p:cNvCxnSpPr>
            <a:cxnSpLocks/>
          </p:cNvCxnSpPr>
          <p:nvPr/>
        </p:nvCxnSpPr>
        <p:spPr>
          <a:xfrm flipH="1">
            <a:off x="2537100" y="3180598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64" name="Google Shape;895;p47">
            <a:extLst>
              <a:ext uri="{FF2B5EF4-FFF2-40B4-BE49-F238E27FC236}">
                <a16:creationId xmlns:a16="http://schemas.microsoft.com/office/drawing/2014/main" id="{33598B4A-E2FF-A6BE-A726-93BF4145E0B8}"/>
              </a:ext>
            </a:extLst>
          </p:cNvPr>
          <p:cNvCxnSpPr>
            <a:cxnSpLocks/>
          </p:cNvCxnSpPr>
          <p:nvPr/>
        </p:nvCxnSpPr>
        <p:spPr>
          <a:xfrm flipH="1">
            <a:off x="1730550" y="3332998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65" name="Google Shape;895;p47">
            <a:extLst>
              <a:ext uri="{FF2B5EF4-FFF2-40B4-BE49-F238E27FC236}">
                <a16:creationId xmlns:a16="http://schemas.microsoft.com/office/drawing/2014/main" id="{750F0F1D-8128-FBE9-922A-9AF3C6D67193}"/>
              </a:ext>
            </a:extLst>
          </p:cNvPr>
          <p:cNvCxnSpPr>
            <a:cxnSpLocks/>
          </p:cNvCxnSpPr>
          <p:nvPr/>
        </p:nvCxnSpPr>
        <p:spPr>
          <a:xfrm flipH="1">
            <a:off x="924000" y="3490798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66" name="Google Shape;896;p47">
            <a:extLst>
              <a:ext uri="{FF2B5EF4-FFF2-40B4-BE49-F238E27FC236}">
                <a16:creationId xmlns:a16="http://schemas.microsoft.com/office/drawing/2014/main" id="{C04DA559-3B65-4430-797D-C08970187759}"/>
              </a:ext>
            </a:extLst>
          </p:cNvPr>
          <p:cNvSpPr txBox="1"/>
          <p:nvPr/>
        </p:nvSpPr>
        <p:spPr>
          <a:xfrm>
            <a:off x="1192915" y="1632896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896;p47">
            <a:extLst>
              <a:ext uri="{FF2B5EF4-FFF2-40B4-BE49-F238E27FC236}">
                <a16:creationId xmlns:a16="http://schemas.microsoft.com/office/drawing/2014/main" id="{01353E34-37DC-CEF9-61B4-C977B9B94D48}"/>
              </a:ext>
            </a:extLst>
          </p:cNvPr>
          <p:cNvSpPr txBox="1"/>
          <p:nvPr/>
        </p:nvSpPr>
        <p:spPr>
          <a:xfrm>
            <a:off x="1199800" y="1866134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" name="Google Shape;896;p47">
            <a:extLst>
              <a:ext uri="{FF2B5EF4-FFF2-40B4-BE49-F238E27FC236}">
                <a16:creationId xmlns:a16="http://schemas.microsoft.com/office/drawing/2014/main" id="{7E0A71E9-8811-7D75-8B74-A8A206BC636B}"/>
              </a:ext>
            </a:extLst>
          </p:cNvPr>
          <p:cNvSpPr txBox="1"/>
          <p:nvPr/>
        </p:nvSpPr>
        <p:spPr>
          <a:xfrm>
            <a:off x="1199800" y="2201197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896;p47">
            <a:extLst>
              <a:ext uri="{FF2B5EF4-FFF2-40B4-BE49-F238E27FC236}">
                <a16:creationId xmlns:a16="http://schemas.microsoft.com/office/drawing/2014/main" id="{1EFEA28D-DA03-053C-F681-501D22F33271}"/>
              </a:ext>
            </a:extLst>
          </p:cNvPr>
          <p:cNvSpPr txBox="1"/>
          <p:nvPr/>
        </p:nvSpPr>
        <p:spPr>
          <a:xfrm>
            <a:off x="1997105" y="2337033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896;p47">
            <a:extLst>
              <a:ext uri="{FF2B5EF4-FFF2-40B4-BE49-F238E27FC236}">
                <a16:creationId xmlns:a16="http://schemas.microsoft.com/office/drawing/2014/main" id="{23D8470F-48F4-EF92-ED29-E20B592A2923}"/>
              </a:ext>
            </a:extLst>
          </p:cNvPr>
          <p:cNvSpPr txBox="1"/>
          <p:nvPr/>
        </p:nvSpPr>
        <p:spPr>
          <a:xfrm>
            <a:off x="2810540" y="2492282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896;p47">
            <a:extLst>
              <a:ext uri="{FF2B5EF4-FFF2-40B4-BE49-F238E27FC236}">
                <a16:creationId xmlns:a16="http://schemas.microsoft.com/office/drawing/2014/main" id="{46722689-CB41-921B-4E71-037BEB434B02}"/>
              </a:ext>
            </a:extLst>
          </p:cNvPr>
          <p:cNvSpPr txBox="1"/>
          <p:nvPr/>
        </p:nvSpPr>
        <p:spPr>
          <a:xfrm>
            <a:off x="3602555" y="2640665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896;p47">
            <a:extLst>
              <a:ext uri="{FF2B5EF4-FFF2-40B4-BE49-F238E27FC236}">
                <a16:creationId xmlns:a16="http://schemas.microsoft.com/office/drawing/2014/main" id="{5403B70C-92F5-2A55-F780-193DB7E1AD57}"/>
              </a:ext>
            </a:extLst>
          </p:cNvPr>
          <p:cNvSpPr txBox="1"/>
          <p:nvPr/>
        </p:nvSpPr>
        <p:spPr>
          <a:xfrm>
            <a:off x="3602554" y="2990605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896;p47">
            <a:extLst>
              <a:ext uri="{FF2B5EF4-FFF2-40B4-BE49-F238E27FC236}">
                <a16:creationId xmlns:a16="http://schemas.microsoft.com/office/drawing/2014/main" id="{DDCC7D6C-A7E2-6B27-7C92-D1A9C2E3F1EA}"/>
              </a:ext>
            </a:extLst>
          </p:cNvPr>
          <p:cNvSpPr txBox="1"/>
          <p:nvPr/>
        </p:nvSpPr>
        <p:spPr>
          <a:xfrm>
            <a:off x="2811407" y="2990605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8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896;p47">
            <a:extLst>
              <a:ext uri="{FF2B5EF4-FFF2-40B4-BE49-F238E27FC236}">
                <a16:creationId xmlns:a16="http://schemas.microsoft.com/office/drawing/2014/main" id="{A9D3DFF9-A9EF-C141-EF93-1904BC61BC40}"/>
              </a:ext>
            </a:extLst>
          </p:cNvPr>
          <p:cNvSpPr txBox="1"/>
          <p:nvPr/>
        </p:nvSpPr>
        <p:spPr>
          <a:xfrm>
            <a:off x="1997105" y="3131937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9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896;p47">
            <a:extLst>
              <a:ext uri="{FF2B5EF4-FFF2-40B4-BE49-F238E27FC236}">
                <a16:creationId xmlns:a16="http://schemas.microsoft.com/office/drawing/2014/main" id="{AB9F6402-B888-EBD7-E9DD-F2776B5C8716}"/>
              </a:ext>
            </a:extLst>
          </p:cNvPr>
          <p:cNvSpPr txBox="1"/>
          <p:nvPr/>
        </p:nvSpPr>
        <p:spPr>
          <a:xfrm>
            <a:off x="1192914" y="3294149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10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9" name="Google Shape;869;p4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70" name="Google Shape;870;p4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1" name="Google Shape;871;p4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2" name="Google Shape;872;p4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73" name="Google Shape;873;p4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74" name="Google Shape;874;p4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5" name="Google Shape;875;p4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76" name="Google Shape;876;p4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7" name="Google Shape;877;p4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78" name="Google Shape;878;p4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79" name="Google Shape;879;p4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80" name="Google Shape;880;p4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81" name="Google Shape;881;p4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83" name="Google Shape;883;p47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4" name="Google Shape;884;p4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/>
                <a:ea typeface="Oswald"/>
                <a:cs typeface="Oswald"/>
                <a:sym typeface="Oswald"/>
              </a:rPr>
              <a:t>/FLOW</a:t>
            </a:r>
            <a:endParaRPr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5" name="Google Shape;885;p47"/>
          <p:cNvSpPr txBox="1"/>
          <p:nvPr/>
        </p:nvSpPr>
        <p:spPr>
          <a:xfrm>
            <a:off x="4717100" y="1972550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/5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6" name="Google Shape;886;p47"/>
          <p:cNvSpPr txBox="1"/>
          <p:nvPr/>
        </p:nvSpPr>
        <p:spPr>
          <a:xfrm>
            <a:off x="6576600" y="1972550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/6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7" name="Google Shape;887;p47"/>
          <p:cNvSpPr txBox="1"/>
          <p:nvPr/>
        </p:nvSpPr>
        <p:spPr>
          <a:xfrm>
            <a:off x="6576599" y="2326738"/>
            <a:ext cx="181129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asks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it-IT" b="1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database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for </a:t>
            </a:r>
            <a:r>
              <a:rPr lang="it-IT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datas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88" name="Google Shape;888;p47"/>
          <p:cNvSpPr txBox="1"/>
          <p:nvPr/>
        </p:nvSpPr>
        <p:spPr>
          <a:xfrm>
            <a:off x="4717100" y="3516447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/7/8/9/10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9" name="Google Shape;889;p47"/>
          <p:cNvSpPr txBox="1"/>
          <p:nvPr/>
        </p:nvSpPr>
        <p:spPr>
          <a:xfrm>
            <a:off x="4717100" y="3890088"/>
            <a:ext cx="22844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it-IT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sending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it-IT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requests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to </a:t>
            </a:r>
            <a:r>
              <a:rPr lang="it-IT" b="1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client</a:t>
            </a:r>
            <a:endParaRPr b="1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92" name="Google Shape;892;p47"/>
          <p:cNvSpPr txBox="1"/>
          <p:nvPr/>
        </p:nvSpPr>
        <p:spPr>
          <a:xfrm>
            <a:off x="835700" y="3579600"/>
            <a:ext cx="3782400" cy="8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se</a:t>
            </a:r>
            <a:r>
              <a:rPr lang="en" sz="12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quence diagram of</a:t>
            </a:r>
            <a:r>
              <a:rPr lang="en" sz="1200" b="1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map plotting</a:t>
            </a:r>
            <a:endParaRPr sz="1200" b="1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893" name="Google Shape;893;p47"/>
          <p:cNvGrpSpPr/>
          <p:nvPr/>
        </p:nvGrpSpPr>
        <p:grpSpPr>
          <a:xfrm>
            <a:off x="605769" y="1417264"/>
            <a:ext cx="3911970" cy="2240338"/>
            <a:chOff x="605769" y="1636550"/>
            <a:chExt cx="3911970" cy="2072500"/>
          </a:xfrm>
        </p:grpSpPr>
        <p:sp>
          <p:nvSpPr>
            <p:cNvPr id="894" name="Google Shape;894;p47"/>
            <p:cNvSpPr txBox="1"/>
            <p:nvPr/>
          </p:nvSpPr>
          <p:spPr>
            <a:xfrm>
              <a:off x="605769" y="1636550"/>
              <a:ext cx="636461" cy="2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24BFEB"/>
                  </a:solidFill>
                  <a:latin typeface="Roboto"/>
                  <a:ea typeface="Roboto"/>
                  <a:cs typeface="Roboto"/>
                  <a:sym typeface="Roboto"/>
                </a:rPr>
                <a:t>client</a:t>
              </a:r>
              <a:endParaRPr sz="900" dirty="0">
                <a:solidFill>
                  <a:srgbClr val="24BFEB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895" name="Google Shape;895;p47"/>
            <p:cNvCxnSpPr/>
            <p:nvPr/>
          </p:nvCxnSpPr>
          <p:spPr>
            <a:xfrm>
              <a:off x="924000" y="1902750"/>
              <a:ext cx="0" cy="18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6" name="Google Shape;896;p47"/>
            <p:cNvSpPr txBox="1"/>
            <p:nvPr/>
          </p:nvSpPr>
          <p:spPr>
            <a:xfrm>
              <a:off x="1286298" y="1636550"/>
              <a:ext cx="867620" cy="2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FFEA7D"/>
                  </a:solidFill>
                  <a:latin typeface="Roboto"/>
                  <a:ea typeface="Roboto"/>
                  <a:cs typeface="Roboto"/>
                  <a:sym typeface="Roboto"/>
                </a:rPr>
                <a:t>web server</a:t>
              </a:r>
              <a:endParaRPr sz="900" dirty="0">
                <a:solidFill>
                  <a:srgbClr val="FFEA7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8" name="Google Shape;898;p47"/>
            <p:cNvSpPr txBox="1"/>
            <p:nvPr/>
          </p:nvSpPr>
          <p:spPr>
            <a:xfrm>
              <a:off x="3782671" y="1636550"/>
              <a:ext cx="735068" cy="2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database</a:t>
              </a:r>
              <a:endParaRPr sz="8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900" name="Google Shape;900;p47"/>
            <p:cNvCxnSpPr/>
            <p:nvPr/>
          </p:nvCxnSpPr>
          <p:spPr>
            <a:xfrm>
              <a:off x="1730550" y="1902750"/>
              <a:ext cx="0" cy="18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1" name="Google Shape;901;p47"/>
            <p:cNvCxnSpPr/>
            <p:nvPr/>
          </p:nvCxnSpPr>
          <p:spPr>
            <a:xfrm>
              <a:off x="2537100" y="1902750"/>
              <a:ext cx="0" cy="18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2" name="Google Shape;902;p47"/>
            <p:cNvCxnSpPr/>
            <p:nvPr/>
          </p:nvCxnSpPr>
          <p:spPr>
            <a:xfrm>
              <a:off x="3343650" y="1902750"/>
              <a:ext cx="0" cy="18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3" name="Google Shape;903;p47"/>
            <p:cNvCxnSpPr/>
            <p:nvPr/>
          </p:nvCxnSpPr>
          <p:spPr>
            <a:xfrm>
              <a:off x="4150200" y="1902750"/>
              <a:ext cx="0" cy="18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05" name="Google Shape;905;p47"/>
          <p:cNvSpPr txBox="1"/>
          <p:nvPr/>
        </p:nvSpPr>
        <p:spPr>
          <a:xfrm>
            <a:off x="4717100" y="2326738"/>
            <a:ext cx="181129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graph</a:t>
            </a:r>
            <a:r>
              <a:rPr lang="it-IT" b="1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server </a:t>
            </a:r>
            <a:r>
              <a:rPr lang="it-IT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init</a:t>
            </a:r>
            <a:r>
              <a:rPr lang="it-IT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it-IT" i="1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orch</a:t>
            </a:r>
            <a:endParaRPr i="1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06" name="Google Shape;906;p47"/>
          <p:cNvSpPr/>
          <p:nvPr/>
        </p:nvSpPr>
        <p:spPr>
          <a:xfrm>
            <a:off x="4793300" y="1603038"/>
            <a:ext cx="176400" cy="176400"/>
          </a:xfrm>
          <a:prstGeom prst="ellipse">
            <a:avLst/>
          </a:prstGeom>
          <a:solidFill>
            <a:srgbClr val="E07A88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47"/>
          <p:cNvSpPr/>
          <p:nvPr/>
        </p:nvSpPr>
        <p:spPr>
          <a:xfrm>
            <a:off x="6652800" y="1603038"/>
            <a:ext cx="176400" cy="176400"/>
          </a:xfrm>
          <a:prstGeom prst="ellipse">
            <a:avLst/>
          </a:prstGeom>
          <a:solidFill>
            <a:srgbClr val="7E3BBE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47"/>
          <p:cNvSpPr/>
          <p:nvPr/>
        </p:nvSpPr>
        <p:spPr>
          <a:xfrm>
            <a:off x="4793300" y="3127438"/>
            <a:ext cx="176400" cy="1764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47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47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47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4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4" name="Google Shape;914;p47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915" name="Google Shape;915;p47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7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2" name="Picture 51" descr="Text, logo&#10;&#10;Description automatically generated">
            <a:extLst>
              <a:ext uri="{FF2B5EF4-FFF2-40B4-BE49-F238E27FC236}">
                <a16:creationId xmlns:a16="http://schemas.microsoft.com/office/drawing/2014/main" id="{8DF5622C-6758-288A-62B9-9F9210F54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7" y="134719"/>
            <a:ext cx="841090" cy="247238"/>
          </a:xfrm>
          <a:prstGeom prst="rect">
            <a:avLst/>
          </a:prstGeom>
        </p:spPr>
      </p:pic>
      <p:cxnSp>
        <p:nvCxnSpPr>
          <p:cNvPr id="53" name="Google Shape;895;p47">
            <a:extLst>
              <a:ext uri="{FF2B5EF4-FFF2-40B4-BE49-F238E27FC236}">
                <a16:creationId xmlns:a16="http://schemas.microsoft.com/office/drawing/2014/main" id="{30CD6E69-F743-D8DD-68B6-C49CB6B13650}"/>
              </a:ext>
            </a:extLst>
          </p:cNvPr>
          <p:cNvCxnSpPr>
            <a:cxnSpLocks/>
          </p:cNvCxnSpPr>
          <p:nvPr/>
        </p:nvCxnSpPr>
        <p:spPr>
          <a:xfrm flipH="1">
            <a:off x="924000" y="187363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57" name="Google Shape;895;p47">
            <a:extLst>
              <a:ext uri="{FF2B5EF4-FFF2-40B4-BE49-F238E27FC236}">
                <a16:creationId xmlns:a16="http://schemas.microsoft.com/office/drawing/2014/main" id="{EE380D55-7950-3F34-AB69-906EA22CB613}"/>
              </a:ext>
            </a:extLst>
          </p:cNvPr>
          <p:cNvCxnSpPr>
            <a:cxnSpLocks/>
          </p:cNvCxnSpPr>
          <p:nvPr/>
        </p:nvCxnSpPr>
        <p:spPr>
          <a:xfrm flipH="1">
            <a:off x="924000" y="204786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58" name="Google Shape;895;p47">
            <a:extLst>
              <a:ext uri="{FF2B5EF4-FFF2-40B4-BE49-F238E27FC236}">
                <a16:creationId xmlns:a16="http://schemas.microsoft.com/office/drawing/2014/main" id="{C2BA7CBE-4B37-715B-3F98-C4A6F8BC182F}"/>
              </a:ext>
            </a:extLst>
          </p:cNvPr>
          <p:cNvCxnSpPr>
            <a:cxnSpLocks/>
          </p:cNvCxnSpPr>
          <p:nvPr/>
        </p:nvCxnSpPr>
        <p:spPr>
          <a:xfrm flipH="1">
            <a:off x="924000" y="238182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59" name="Google Shape;895;p47">
            <a:extLst>
              <a:ext uri="{FF2B5EF4-FFF2-40B4-BE49-F238E27FC236}">
                <a16:creationId xmlns:a16="http://schemas.microsoft.com/office/drawing/2014/main" id="{298CCC79-99B2-19B0-5370-707528D33B55}"/>
              </a:ext>
            </a:extLst>
          </p:cNvPr>
          <p:cNvCxnSpPr>
            <a:cxnSpLocks/>
          </p:cNvCxnSpPr>
          <p:nvPr/>
        </p:nvCxnSpPr>
        <p:spPr>
          <a:xfrm flipH="1">
            <a:off x="1730550" y="253422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60" name="Google Shape;895;p47">
            <a:extLst>
              <a:ext uri="{FF2B5EF4-FFF2-40B4-BE49-F238E27FC236}">
                <a16:creationId xmlns:a16="http://schemas.microsoft.com/office/drawing/2014/main" id="{2C27447E-79AE-828B-1451-E8F168179E65}"/>
              </a:ext>
            </a:extLst>
          </p:cNvPr>
          <p:cNvCxnSpPr>
            <a:cxnSpLocks/>
          </p:cNvCxnSpPr>
          <p:nvPr/>
        </p:nvCxnSpPr>
        <p:spPr>
          <a:xfrm flipH="1">
            <a:off x="2537100" y="268356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61" name="Google Shape;895;p47">
            <a:extLst>
              <a:ext uri="{FF2B5EF4-FFF2-40B4-BE49-F238E27FC236}">
                <a16:creationId xmlns:a16="http://schemas.microsoft.com/office/drawing/2014/main" id="{387485A3-090E-E362-A689-7E8F587A2B37}"/>
              </a:ext>
            </a:extLst>
          </p:cNvPr>
          <p:cNvCxnSpPr>
            <a:cxnSpLocks/>
          </p:cNvCxnSpPr>
          <p:nvPr/>
        </p:nvCxnSpPr>
        <p:spPr>
          <a:xfrm flipH="1">
            <a:off x="3343650" y="283596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62" name="Google Shape;895;p47">
            <a:extLst>
              <a:ext uri="{FF2B5EF4-FFF2-40B4-BE49-F238E27FC236}">
                <a16:creationId xmlns:a16="http://schemas.microsoft.com/office/drawing/2014/main" id="{899135F3-6745-5519-32F4-2A2C038722FE}"/>
              </a:ext>
            </a:extLst>
          </p:cNvPr>
          <p:cNvCxnSpPr>
            <a:cxnSpLocks/>
          </p:cNvCxnSpPr>
          <p:nvPr/>
        </p:nvCxnSpPr>
        <p:spPr>
          <a:xfrm flipH="1">
            <a:off x="3343650" y="3013060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63" name="Google Shape;895;p47">
            <a:extLst>
              <a:ext uri="{FF2B5EF4-FFF2-40B4-BE49-F238E27FC236}">
                <a16:creationId xmlns:a16="http://schemas.microsoft.com/office/drawing/2014/main" id="{2EF1FC73-BFA0-D445-AEEC-3BA75D9A2AFD}"/>
              </a:ext>
            </a:extLst>
          </p:cNvPr>
          <p:cNvCxnSpPr>
            <a:cxnSpLocks/>
          </p:cNvCxnSpPr>
          <p:nvPr/>
        </p:nvCxnSpPr>
        <p:spPr>
          <a:xfrm flipH="1">
            <a:off x="2537100" y="3180598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64" name="Google Shape;895;p47">
            <a:extLst>
              <a:ext uri="{FF2B5EF4-FFF2-40B4-BE49-F238E27FC236}">
                <a16:creationId xmlns:a16="http://schemas.microsoft.com/office/drawing/2014/main" id="{33598B4A-E2FF-A6BE-A726-93BF4145E0B8}"/>
              </a:ext>
            </a:extLst>
          </p:cNvPr>
          <p:cNvCxnSpPr>
            <a:cxnSpLocks/>
          </p:cNvCxnSpPr>
          <p:nvPr/>
        </p:nvCxnSpPr>
        <p:spPr>
          <a:xfrm flipH="1">
            <a:off x="1730550" y="3332998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65" name="Google Shape;895;p47">
            <a:extLst>
              <a:ext uri="{FF2B5EF4-FFF2-40B4-BE49-F238E27FC236}">
                <a16:creationId xmlns:a16="http://schemas.microsoft.com/office/drawing/2014/main" id="{750F0F1D-8128-FBE9-922A-9AF3C6D67193}"/>
              </a:ext>
            </a:extLst>
          </p:cNvPr>
          <p:cNvCxnSpPr>
            <a:cxnSpLocks/>
          </p:cNvCxnSpPr>
          <p:nvPr/>
        </p:nvCxnSpPr>
        <p:spPr>
          <a:xfrm flipH="1">
            <a:off x="924000" y="3490798"/>
            <a:ext cx="8065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66" name="Google Shape;896;p47">
            <a:extLst>
              <a:ext uri="{FF2B5EF4-FFF2-40B4-BE49-F238E27FC236}">
                <a16:creationId xmlns:a16="http://schemas.microsoft.com/office/drawing/2014/main" id="{C04DA559-3B65-4430-797D-C08970187759}"/>
              </a:ext>
            </a:extLst>
          </p:cNvPr>
          <p:cNvSpPr txBox="1"/>
          <p:nvPr/>
        </p:nvSpPr>
        <p:spPr>
          <a:xfrm>
            <a:off x="1192915" y="1632896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896;p47">
            <a:extLst>
              <a:ext uri="{FF2B5EF4-FFF2-40B4-BE49-F238E27FC236}">
                <a16:creationId xmlns:a16="http://schemas.microsoft.com/office/drawing/2014/main" id="{01353E34-37DC-CEF9-61B4-C977B9B94D48}"/>
              </a:ext>
            </a:extLst>
          </p:cNvPr>
          <p:cNvSpPr txBox="1"/>
          <p:nvPr/>
        </p:nvSpPr>
        <p:spPr>
          <a:xfrm>
            <a:off x="1199800" y="1866134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" name="Google Shape;896;p47">
            <a:extLst>
              <a:ext uri="{FF2B5EF4-FFF2-40B4-BE49-F238E27FC236}">
                <a16:creationId xmlns:a16="http://schemas.microsoft.com/office/drawing/2014/main" id="{7E0A71E9-8811-7D75-8B74-A8A206BC636B}"/>
              </a:ext>
            </a:extLst>
          </p:cNvPr>
          <p:cNvSpPr txBox="1"/>
          <p:nvPr/>
        </p:nvSpPr>
        <p:spPr>
          <a:xfrm>
            <a:off x="1199800" y="2201197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896;p47">
            <a:extLst>
              <a:ext uri="{FF2B5EF4-FFF2-40B4-BE49-F238E27FC236}">
                <a16:creationId xmlns:a16="http://schemas.microsoft.com/office/drawing/2014/main" id="{1EFEA28D-DA03-053C-F681-501D22F33271}"/>
              </a:ext>
            </a:extLst>
          </p:cNvPr>
          <p:cNvSpPr txBox="1"/>
          <p:nvPr/>
        </p:nvSpPr>
        <p:spPr>
          <a:xfrm>
            <a:off x="1997105" y="2337033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896;p47">
            <a:extLst>
              <a:ext uri="{FF2B5EF4-FFF2-40B4-BE49-F238E27FC236}">
                <a16:creationId xmlns:a16="http://schemas.microsoft.com/office/drawing/2014/main" id="{23D8470F-48F4-EF92-ED29-E20B592A2923}"/>
              </a:ext>
            </a:extLst>
          </p:cNvPr>
          <p:cNvSpPr txBox="1"/>
          <p:nvPr/>
        </p:nvSpPr>
        <p:spPr>
          <a:xfrm>
            <a:off x="2810540" y="2492282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896;p47">
            <a:extLst>
              <a:ext uri="{FF2B5EF4-FFF2-40B4-BE49-F238E27FC236}">
                <a16:creationId xmlns:a16="http://schemas.microsoft.com/office/drawing/2014/main" id="{46722689-CB41-921B-4E71-037BEB434B02}"/>
              </a:ext>
            </a:extLst>
          </p:cNvPr>
          <p:cNvSpPr txBox="1"/>
          <p:nvPr/>
        </p:nvSpPr>
        <p:spPr>
          <a:xfrm>
            <a:off x="3602555" y="2640665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896;p47">
            <a:extLst>
              <a:ext uri="{FF2B5EF4-FFF2-40B4-BE49-F238E27FC236}">
                <a16:creationId xmlns:a16="http://schemas.microsoft.com/office/drawing/2014/main" id="{5403B70C-92F5-2A55-F780-193DB7E1AD57}"/>
              </a:ext>
            </a:extLst>
          </p:cNvPr>
          <p:cNvSpPr txBox="1"/>
          <p:nvPr/>
        </p:nvSpPr>
        <p:spPr>
          <a:xfrm>
            <a:off x="3602554" y="2990605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896;p47">
            <a:extLst>
              <a:ext uri="{FF2B5EF4-FFF2-40B4-BE49-F238E27FC236}">
                <a16:creationId xmlns:a16="http://schemas.microsoft.com/office/drawing/2014/main" id="{DDCC7D6C-A7E2-6B27-7C92-D1A9C2E3F1EA}"/>
              </a:ext>
            </a:extLst>
          </p:cNvPr>
          <p:cNvSpPr txBox="1"/>
          <p:nvPr/>
        </p:nvSpPr>
        <p:spPr>
          <a:xfrm>
            <a:off x="2811407" y="2990605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8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896;p47">
            <a:extLst>
              <a:ext uri="{FF2B5EF4-FFF2-40B4-BE49-F238E27FC236}">
                <a16:creationId xmlns:a16="http://schemas.microsoft.com/office/drawing/2014/main" id="{A9D3DFF9-A9EF-C141-EF93-1904BC61BC40}"/>
              </a:ext>
            </a:extLst>
          </p:cNvPr>
          <p:cNvSpPr txBox="1"/>
          <p:nvPr/>
        </p:nvSpPr>
        <p:spPr>
          <a:xfrm>
            <a:off x="1997105" y="3131937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9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896;p47">
            <a:extLst>
              <a:ext uri="{FF2B5EF4-FFF2-40B4-BE49-F238E27FC236}">
                <a16:creationId xmlns:a16="http://schemas.microsoft.com/office/drawing/2014/main" id="{AB9F6402-B888-EBD7-E9DD-F2776B5C8716}"/>
              </a:ext>
            </a:extLst>
          </p:cNvPr>
          <p:cNvSpPr txBox="1"/>
          <p:nvPr/>
        </p:nvSpPr>
        <p:spPr>
          <a:xfrm>
            <a:off x="1192914" y="3294149"/>
            <a:ext cx="264195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10</a:t>
            </a:r>
            <a:endParaRPr sz="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4678;p101">
            <a:extLst>
              <a:ext uri="{FF2B5EF4-FFF2-40B4-BE49-F238E27FC236}">
                <a16:creationId xmlns:a16="http://schemas.microsoft.com/office/drawing/2014/main" id="{FA7D7FF2-3844-0D13-89ED-D62A69FD37EB}"/>
              </a:ext>
            </a:extLst>
          </p:cNvPr>
          <p:cNvSpPr txBox="1"/>
          <p:nvPr/>
        </p:nvSpPr>
        <p:spPr>
          <a:xfrm>
            <a:off x="6784400" y="635910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#7e3bbe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77" name="Google Shape;897;p47">
            <a:extLst>
              <a:ext uri="{FF2B5EF4-FFF2-40B4-BE49-F238E27FC236}">
                <a16:creationId xmlns:a16="http://schemas.microsoft.com/office/drawing/2014/main" id="{DE52936A-C7F9-C670-68D7-1BD780FFE625}"/>
              </a:ext>
            </a:extLst>
          </p:cNvPr>
          <p:cNvSpPr txBox="1"/>
          <p:nvPr/>
        </p:nvSpPr>
        <p:spPr>
          <a:xfrm>
            <a:off x="2862296" y="1386811"/>
            <a:ext cx="955754" cy="22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7E3BBE"/>
                </a:solidFill>
                <a:latin typeface="Roboto"/>
                <a:ea typeface="Roboto"/>
                <a:cs typeface="Roboto"/>
                <a:sym typeface="Roboto"/>
              </a:rPr>
              <a:t>computational server</a:t>
            </a:r>
            <a:endParaRPr sz="900" dirty="0">
              <a:solidFill>
                <a:srgbClr val="7E3BB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899;p47">
            <a:extLst>
              <a:ext uri="{FF2B5EF4-FFF2-40B4-BE49-F238E27FC236}">
                <a16:creationId xmlns:a16="http://schemas.microsoft.com/office/drawing/2014/main" id="{171E11F7-0273-AD61-B612-88798C347D81}"/>
              </a:ext>
            </a:extLst>
          </p:cNvPr>
          <p:cNvSpPr txBox="1"/>
          <p:nvPr/>
        </p:nvSpPr>
        <p:spPr>
          <a:xfrm>
            <a:off x="2225641" y="1356360"/>
            <a:ext cx="608998" cy="28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E07A88"/>
                </a:solidFill>
                <a:latin typeface="Roboto"/>
                <a:ea typeface="Roboto"/>
                <a:cs typeface="Roboto"/>
                <a:sym typeface="Roboto"/>
              </a:rPr>
              <a:t>graph server</a:t>
            </a:r>
            <a:endParaRPr sz="900" dirty="0">
              <a:solidFill>
                <a:srgbClr val="E07A8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17370854"/>
      </p:ext>
    </p:extLst>
  </p:cSld>
  <p:clrMapOvr>
    <a:masterClrMapping/>
  </p:clrMapOvr>
</p:sld>
</file>

<file path=ppt/theme/theme1.xml><?xml version="1.0" encoding="utf-8"?>
<a:theme xmlns:a="http://schemas.openxmlformats.org/drawingml/2006/main" name="How to Code Workshop by Slidesgo">
  <a:themeElements>
    <a:clrScheme name="Simple Light">
      <a:dk1>
        <a:srgbClr val="1E1E2C"/>
      </a:dk1>
      <a:lt1>
        <a:srgbClr val="FFFFFF"/>
      </a:lt1>
      <a:dk2>
        <a:srgbClr val="E2E2E2"/>
      </a:dk2>
      <a:lt2>
        <a:srgbClr val="FFEA7D"/>
      </a:lt2>
      <a:accent1>
        <a:srgbClr val="E5A083"/>
      </a:accent1>
      <a:accent2>
        <a:srgbClr val="E07A88"/>
      </a:accent2>
      <a:accent3>
        <a:srgbClr val="24BFEB"/>
      </a:accent3>
      <a:accent4>
        <a:srgbClr val="0887F2"/>
      </a:accent4>
      <a:accent5>
        <a:srgbClr val="2B218D"/>
      </a:accent5>
      <a:accent6>
        <a:srgbClr val="7E3BBE"/>
      </a:accent6>
      <a:hlink>
        <a:srgbClr val="E2E2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528</Words>
  <Application>Microsoft Office PowerPoint</Application>
  <PresentationFormat>On-screen Show (16:9)</PresentationFormat>
  <Paragraphs>148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Oswald</vt:lpstr>
      <vt:lpstr>Roboto</vt:lpstr>
      <vt:lpstr>Roboto Condensed Light</vt:lpstr>
      <vt:lpstr>Fira Code</vt:lpstr>
      <vt:lpstr>Fira Code Light</vt:lpstr>
      <vt:lpstr>Arial</vt:lpstr>
      <vt:lpstr>How to Code Workshop by Slidesgo</vt:lpstr>
      <vt:lpstr>/RENEWABLE ENERGY DEVELOPMENT SCENARIOS</vt:lpstr>
      <vt:lpstr>/OBJECTIVES</vt:lpstr>
      <vt:lpstr>&lt;PYTHON&gt;</vt:lpstr>
      <vt:lpstr>/PANDAS</vt:lpstr>
      <vt:lpstr>/FOLIUM</vt:lpstr>
      <vt:lpstr>/FEATURES</vt:lpstr>
      <vt:lpstr>/ARCHITECTURE</vt:lpstr>
      <vt:lpstr>/FLOW</vt:lpstr>
      <vt:lpstr>/FLOW</vt:lpstr>
      <vt:lpstr>/DATAS</vt:lpstr>
      <vt:lpstr>/SCENARIO PV POWER</vt:lpstr>
      <vt:lpstr>/SCENARIO PV POWER</vt:lpstr>
      <vt:lpstr>/FORMULAS</vt:lpstr>
      <vt:lpstr>/COMPONENTS</vt:lpstr>
      <vt:lpstr>&lt;THANKS!&gt;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RENEWABLE ENERGY DEVELOPMENT SCENARIOS</dc:title>
  <cp:lastModifiedBy>Alessandro Cogollo</cp:lastModifiedBy>
  <cp:revision>10</cp:revision>
  <dcterms:modified xsi:type="dcterms:W3CDTF">2022-06-13T21:43:47Z</dcterms:modified>
</cp:coreProperties>
</file>